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293" r:id="rId5"/>
    <p:sldId id="266" r:id="rId6"/>
    <p:sldId id="304" r:id="rId7"/>
    <p:sldId id="303" r:id="rId8"/>
    <p:sldId id="305" r:id="rId9"/>
    <p:sldId id="306" r:id="rId10"/>
    <p:sldId id="294" r:id="rId11"/>
    <p:sldId id="307" r:id="rId12"/>
    <p:sldId id="302" r:id="rId13"/>
    <p:sldId id="258" r:id="rId14"/>
    <p:sldId id="261" r:id="rId15"/>
    <p:sldId id="260" r:id="rId16"/>
    <p:sldId id="262" r:id="rId17"/>
    <p:sldId id="263" r:id="rId18"/>
    <p:sldId id="270" r:id="rId19"/>
    <p:sldId id="287" r:id="rId20"/>
    <p:sldId id="309" r:id="rId21"/>
    <p:sldId id="288" r:id="rId22"/>
    <p:sldId id="289" r:id="rId23"/>
    <p:sldId id="290" r:id="rId24"/>
    <p:sldId id="291" r:id="rId25"/>
    <p:sldId id="310" r:id="rId26"/>
    <p:sldId id="269" r:id="rId27"/>
    <p:sldId id="311" r:id="rId28"/>
    <p:sldId id="312" r:id="rId29"/>
    <p:sldId id="273" r:id="rId30"/>
    <p:sldId id="274" r:id="rId31"/>
    <p:sldId id="298" r:id="rId32"/>
    <p:sldId id="313" r:id="rId33"/>
    <p:sldId id="401" r:id="rId34"/>
    <p:sldId id="314" r:id="rId35"/>
    <p:sldId id="259" r:id="rId36"/>
    <p:sldId id="264" r:id="rId37"/>
    <p:sldId id="370" r:id="rId38"/>
    <p:sldId id="373" r:id="rId39"/>
    <p:sldId id="399" r:id="rId40"/>
    <p:sldId id="400" r:id="rId41"/>
    <p:sldId id="395" r:id="rId42"/>
    <p:sldId id="390" r:id="rId43"/>
    <p:sldId id="393" r:id="rId44"/>
    <p:sldId id="299" r:id="rId45"/>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567489-2697-4252-A489-1E401B853A92}" v="427" dt="2023-01-09T15:11:42.23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DB567489-2697-4252-A489-1E401B853A92}"/>
    <pc:docChg chg="undo redo custSel addSld delSld modSld sldOrd">
      <pc:chgData name="Ben Nienhuis" userId="2c6c04f1-77c7-44b5-a463-93386779ab63" providerId="ADAL" clId="{DB567489-2697-4252-A489-1E401B853A92}" dt="2023-01-09T15:13:05.923" v="2090" actId="1076"/>
      <pc:docMkLst>
        <pc:docMk/>
      </pc:docMkLst>
      <pc:sldChg chg="del">
        <pc:chgData name="Ben Nienhuis" userId="2c6c04f1-77c7-44b5-a463-93386779ab63" providerId="ADAL" clId="{DB567489-2697-4252-A489-1E401B853A92}" dt="2023-01-09T11:40:16.060" v="58" actId="47"/>
        <pc:sldMkLst>
          <pc:docMk/>
          <pc:sldMk cId="742827630" sldId="256"/>
        </pc:sldMkLst>
      </pc:sldChg>
      <pc:sldChg chg="del">
        <pc:chgData name="Ben Nienhuis" userId="2c6c04f1-77c7-44b5-a463-93386779ab63" providerId="ADAL" clId="{DB567489-2697-4252-A489-1E401B853A92}" dt="2023-01-09T11:40:16.678" v="59" actId="47"/>
        <pc:sldMkLst>
          <pc:docMk/>
          <pc:sldMk cId="3610167018" sldId="257"/>
        </pc:sldMkLst>
      </pc:sldChg>
      <pc:sldChg chg="del">
        <pc:chgData name="Ben Nienhuis" userId="2c6c04f1-77c7-44b5-a463-93386779ab63" providerId="ADAL" clId="{DB567489-2697-4252-A489-1E401B853A92}" dt="2023-01-09T11:40:17.387" v="60" actId="47"/>
        <pc:sldMkLst>
          <pc:docMk/>
          <pc:sldMk cId="279097026" sldId="258"/>
        </pc:sldMkLst>
      </pc:sldChg>
      <pc:sldChg chg="delSp modSp add del mod setBg modAnim">
        <pc:chgData name="Ben Nienhuis" userId="2c6c04f1-77c7-44b5-a463-93386779ab63" providerId="ADAL" clId="{DB567489-2697-4252-A489-1E401B853A92}" dt="2023-01-09T13:15:10.516" v="1061"/>
        <pc:sldMkLst>
          <pc:docMk/>
          <pc:sldMk cId="2046626276" sldId="258"/>
        </pc:sldMkLst>
        <pc:spChg chg="mod">
          <ac:chgData name="Ben Nienhuis" userId="2c6c04f1-77c7-44b5-a463-93386779ab63" providerId="ADAL" clId="{DB567489-2697-4252-A489-1E401B853A92}" dt="2023-01-09T13:14:57.988" v="1059" actId="20577"/>
          <ac:spMkLst>
            <pc:docMk/>
            <pc:sldMk cId="2046626276" sldId="258"/>
            <ac:spMk id="3" creationId="{00000000-0000-0000-0000-000000000000}"/>
          </ac:spMkLst>
        </pc:spChg>
        <pc:spChg chg="del">
          <ac:chgData name="Ben Nienhuis" userId="2c6c04f1-77c7-44b5-a463-93386779ab63" providerId="ADAL" clId="{DB567489-2697-4252-A489-1E401B853A92}" dt="2023-01-09T13:10:15.735" v="1014" actId="478"/>
          <ac:spMkLst>
            <pc:docMk/>
            <pc:sldMk cId="2046626276" sldId="258"/>
            <ac:spMk id="7" creationId="{00000000-0000-0000-0000-000000000000}"/>
          </ac:spMkLst>
        </pc:spChg>
      </pc:sldChg>
      <pc:sldChg chg="addSp modSp add del mod setBg modAnim">
        <pc:chgData name="Ben Nienhuis" userId="2c6c04f1-77c7-44b5-a463-93386779ab63" providerId="ADAL" clId="{DB567489-2697-4252-A489-1E401B853A92}" dt="2023-01-09T15:11:19.377" v="2081"/>
        <pc:sldMkLst>
          <pc:docMk/>
          <pc:sldMk cId="509377996" sldId="259"/>
        </pc:sldMkLst>
        <pc:spChg chg="mod">
          <ac:chgData name="Ben Nienhuis" userId="2c6c04f1-77c7-44b5-a463-93386779ab63" providerId="ADAL" clId="{DB567489-2697-4252-A489-1E401B853A92}" dt="2023-01-09T14:14:13.675" v="1518" actId="207"/>
          <ac:spMkLst>
            <pc:docMk/>
            <pc:sldMk cId="509377996" sldId="259"/>
            <ac:spMk id="3" creationId="{00000000-0000-0000-0000-000000000000}"/>
          </ac:spMkLst>
        </pc:spChg>
        <pc:spChg chg="mod">
          <ac:chgData name="Ben Nienhuis" userId="2c6c04f1-77c7-44b5-a463-93386779ab63" providerId="ADAL" clId="{DB567489-2697-4252-A489-1E401B853A92}" dt="2023-01-09T14:14:02.364" v="1514" actId="2711"/>
          <ac:spMkLst>
            <pc:docMk/>
            <pc:sldMk cId="509377996" sldId="259"/>
            <ac:spMk id="7" creationId="{00000000-0000-0000-0000-000000000000}"/>
          </ac:spMkLst>
        </pc:spChg>
        <pc:picChg chg="add mod">
          <ac:chgData name="Ben Nienhuis" userId="2c6c04f1-77c7-44b5-a463-93386779ab63" providerId="ADAL" clId="{DB567489-2697-4252-A489-1E401B853A92}" dt="2023-01-09T14:13:49.847" v="1511"/>
          <ac:picMkLst>
            <pc:docMk/>
            <pc:sldMk cId="509377996" sldId="259"/>
            <ac:picMk id="2" creationId="{0A92FA16-6E9E-C44D-483D-99CB381CA3ED}"/>
          </ac:picMkLst>
        </pc:picChg>
      </pc:sldChg>
      <pc:sldChg chg="del">
        <pc:chgData name="Ben Nienhuis" userId="2c6c04f1-77c7-44b5-a463-93386779ab63" providerId="ADAL" clId="{DB567489-2697-4252-A489-1E401B853A92}" dt="2023-01-09T11:40:18.676" v="61" actId="47"/>
        <pc:sldMkLst>
          <pc:docMk/>
          <pc:sldMk cId="1639813707" sldId="259"/>
        </pc:sldMkLst>
      </pc:sldChg>
      <pc:sldChg chg="modSp add del mod setBg modAnim">
        <pc:chgData name="Ben Nienhuis" userId="2c6c04f1-77c7-44b5-a463-93386779ab63" providerId="ADAL" clId="{DB567489-2697-4252-A489-1E401B853A92}" dt="2023-01-09T15:00:37.811" v="1904"/>
        <pc:sldMkLst>
          <pc:docMk/>
          <pc:sldMk cId="508594764" sldId="260"/>
        </pc:sldMkLst>
        <pc:spChg chg="mod">
          <ac:chgData name="Ben Nienhuis" userId="2c6c04f1-77c7-44b5-a463-93386779ab63" providerId="ADAL" clId="{DB567489-2697-4252-A489-1E401B853A92}" dt="2023-01-09T13:15:56.615" v="1068" actId="207"/>
          <ac:spMkLst>
            <pc:docMk/>
            <pc:sldMk cId="508594764" sldId="260"/>
            <ac:spMk id="3" creationId="{00000000-0000-0000-0000-000000000000}"/>
          </ac:spMkLst>
        </pc:spChg>
        <pc:spChg chg="mod">
          <ac:chgData name="Ben Nienhuis" userId="2c6c04f1-77c7-44b5-a463-93386779ab63" providerId="ADAL" clId="{DB567489-2697-4252-A489-1E401B853A92}" dt="2023-01-09T13:15:46.479" v="1065" actId="1076"/>
          <ac:spMkLst>
            <pc:docMk/>
            <pc:sldMk cId="508594764" sldId="260"/>
            <ac:spMk id="7" creationId="{00000000-0000-0000-0000-000000000000}"/>
          </ac:spMkLst>
        </pc:spChg>
        <pc:picChg chg="mod">
          <ac:chgData name="Ben Nienhuis" userId="2c6c04f1-77c7-44b5-a463-93386779ab63" providerId="ADAL" clId="{DB567489-2697-4252-A489-1E401B853A92}" dt="2023-01-09T13:16:11.012" v="1071" actId="167"/>
          <ac:picMkLst>
            <pc:docMk/>
            <pc:sldMk cId="508594764" sldId="260"/>
            <ac:picMk id="6" creationId="{00000000-0000-0000-0000-000000000000}"/>
          </ac:picMkLst>
        </pc:picChg>
      </pc:sldChg>
      <pc:sldChg chg="addSp modSp add del mod setBg modAnim">
        <pc:chgData name="Ben Nienhuis" userId="2c6c04f1-77c7-44b5-a463-93386779ab63" providerId="ADAL" clId="{DB567489-2697-4252-A489-1E401B853A92}" dt="2023-01-09T13:14:39.254" v="1055" actId="1076"/>
        <pc:sldMkLst>
          <pc:docMk/>
          <pc:sldMk cId="695392763" sldId="261"/>
        </pc:sldMkLst>
        <pc:spChg chg="mod">
          <ac:chgData name="Ben Nienhuis" userId="2c6c04f1-77c7-44b5-a463-93386779ab63" providerId="ADAL" clId="{DB567489-2697-4252-A489-1E401B853A92}" dt="2023-01-09T13:12:46.306" v="1041" actId="27636"/>
          <ac:spMkLst>
            <pc:docMk/>
            <pc:sldMk cId="695392763" sldId="261"/>
            <ac:spMk id="3" creationId="{00000000-0000-0000-0000-000000000000}"/>
          </ac:spMkLst>
        </pc:spChg>
        <pc:spChg chg="mod">
          <ac:chgData name="Ben Nienhuis" userId="2c6c04f1-77c7-44b5-a463-93386779ab63" providerId="ADAL" clId="{DB567489-2697-4252-A489-1E401B853A92}" dt="2023-01-09T13:11:05.976" v="1019" actId="207"/>
          <ac:spMkLst>
            <pc:docMk/>
            <pc:sldMk cId="695392763" sldId="261"/>
            <ac:spMk id="7" creationId="{00000000-0000-0000-0000-000000000000}"/>
          </ac:spMkLst>
        </pc:spChg>
        <pc:picChg chg="add mod">
          <ac:chgData name="Ben Nienhuis" userId="2c6c04f1-77c7-44b5-a463-93386779ab63" providerId="ADAL" clId="{DB567489-2697-4252-A489-1E401B853A92}" dt="2023-01-09T13:13:20.424" v="1044" actId="1076"/>
          <ac:picMkLst>
            <pc:docMk/>
            <pc:sldMk cId="695392763" sldId="261"/>
            <ac:picMk id="4" creationId="{7ABFF99A-EE83-702B-D0BC-F58566BB90A9}"/>
          </ac:picMkLst>
        </pc:picChg>
        <pc:picChg chg="add mod">
          <ac:chgData name="Ben Nienhuis" userId="2c6c04f1-77c7-44b5-a463-93386779ab63" providerId="ADAL" clId="{DB567489-2697-4252-A489-1E401B853A92}" dt="2023-01-09T13:14:39.254" v="1055" actId="1076"/>
          <ac:picMkLst>
            <pc:docMk/>
            <pc:sldMk cId="695392763" sldId="261"/>
            <ac:picMk id="5" creationId="{CF729C33-B182-112C-3BBE-ED56AE33B927}"/>
          </ac:picMkLst>
        </pc:picChg>
      </pc:sldChg>
      <pc:sldChg chg="modSp add del mod setBg modAnim">
        <pc:chgData name="Ben Nienhuis" userId="2c6c04f1-77c7-44b5-a463-93386779ab63" providerId="ADAL" clId="{DB567489-2697-4252-A489-1E401B853A92}" dt="2023-01-09T15:00:55.238" v="1907"/>
        <pc:sldMkLst>
          <pc:docMk/>
          <pc:sldMk cId="210995644" sldId="262"/>
        </pc:sldMkLst>
        <pc:spChg chg="mod">
          <ac:chgData name="Ben Nienhuis" userId="2c6c04f1-77c7-44b5-a463-93386779ab63" providerId="ADAL" clId="{DB567489-2697-4252-A489-1E401B853A92}" dt="2023-01-09T13:16:58.410" v="1078" actId="207"/>
          <ac:spMkLst>
            <pc:docMk/>
            <pc:sldMk cId="210995644" sldId="262"/>
            <ac:spMk id="3" creationId="{00000000-0000-0000-0000-000000000000}"/>
          </ac:spMkLst>
        </pc:spChg>
        <pc:spChg chg="mod">
          <ac:chgData name="Ben Nienhuis" userId="2c6c04f1-77c7-44b5-a463-93386779ab63" providerId="ADAL" clId="{DB567489-2697-4252-A489-1E401B853A92}" dt="2023-01-09T13:16:47.639" v="1074" actId="207"/>
          <ac:spMkLst>
            <pc:docMk/>
            <pc:sldMk cId="210995644" sldId="262"/>
            <ac:spMk id="7" creationId="{00000000-0000-0000-0000-000000000000}"/>
          </ac:spMkLst>
        </pc:spChg>
        <pc:spChg chg="mod">
          <ac:chgData name="Ben Nienhuis" userId="2c6c04f1-77c7-44b5-a463-93386779ab63" providerId="ADAL" clId="{DB567489-2697-4252-A489-1E401B853A92}" dt="2023-01-09T13:17:04.727" v="1080" actId="1076"/>
          <ac:spMkLst>
            <pc:docMk/>
            <pc:sldMk cId="210995644" sldId="262"/>
            <ac:spMk id="8" creationId="{00000000-0000-0000-0000-000000000000}"/>
          </ac:spMkLst>
        </pc:spChg>
        <pc:picChg chg="mod">
          <ac:chgData name="Ben Nienhuis" userId="2c6c04f1-77c7-44b5-a463-93386779ab63" providerId="ADAL" clId="{DB567489-2697-4252-A489-1E401B853A92}" dt="2023-01-09T13:17:01.445" v="1079" actId="1076"/>
          <ac:picMkLst>
            <pc:docMk/>
            <pc:sldMk cId="210995644" sldId="262"/>
            <ac:picMk id="9" creationId="{00000000-0000-0000-0000-000000000000}"/>
          </ac:picMkLst>
        </pc:picChg>
      </pc:sldChg>
      <pc:sldChg chg="del">
        <pc:chgData name="Ben Nienhuis" userId="2c6c04f1-77c7-44b5-a463-93386779ab63" providerId="ADAL" clId="{DB567489-2697-4252-A489-1E401B853A92}" dt="2023-01-09T11:40:19.379" v="62" actId="47"/>
        <pc:sldMkLst>
          <pc:docMk/>
          <pc:sldMk cId="2155945640" sldId="262"/>
        </pc:sldMkLst>
      </pc:sldChg>
      <pc:sldChg chg="del">
        <pc:chgData name="Ben Nienhuis" userId="2c6c04f1-77c7-44b5-a463-93386779ab63" providerId="ADAL" clId="{DB567489-2697-4252-A489-1E401B853A92}" dt="2023-01-09T11:40:20.278" v="63" actId="47"/>
        <pc:sldMkLst>
          <pc:docMk/>
          <pc:sldMk cId="389207770" sldId="263"/>
        </pc:sldMkLst>
      </pc:sldChg>
      <pc:sldChg chg="modSp add del mod setBg">
        <pc:chgData name="Ben Nienhuis" userId="2c6c04f1-77c7-44b5-a463-93386779ab63" providerId="ADAL" clId="{DB567489-2697-4252-A489-1E401B853A92}" dt="2023-01-09T13:17:50.623" v="1092" actId="20577"/>
        <pc:sldMkLst>
          <pc:docMk/>
          <pc:sldMk cId="1981450765" sldId="263"/>
        </pc:sldMkLst>
        <pc:spChg chg="mod">
          <ac:chgData name="Ben Nienhuis" userId="2c6c04f1-77c7-44b5-a463-93386779ab63" providerId="ADAL" clId="{DB567489-2697-4252-A489-1E401B853A92}" dt="2023-01-09T13:17:50.623" v="1092" actId="20577"/>
          <ac:spMkLst>
            <pc:docMk/>
            <pc:sldMk cId="1981450765" sldId="263"/>
            <ac:spMk id="7" creationId="{00000000-0000-0000-0000-000000000000}"/>
          </ac:spMkLst>
        </pc:spChg>
      </pc:sldChg>
      <pc:sldChg chg="add del">
        <pc:chgData name="Ben Nienhuis" userId="2c6c04f1-77c7-44b5-a463-93386779ab63" providerId="ADAL" clId="{DB567489-2697-4252-A489-1E401B853A92}" dt="2023-01-09T13:29:13.755" v="1202" actId="47"/>
        <pc:sldMkLst>
          <pc:docMk/>
          <pc:sldMk cId="1744243086" sldId="264"/>
        </pc:sldMkLst>
      </pc:sldChg>
      <pc:sldChg chg="del">
        <pc:chgData name="Ben Nienhuis" userId="2c6c04f1-77c7-44b5-a463-93386779ab63" providerId="ADAL" clId="{DB567489-2697-4252-A489-1E401B853A92}" dt="2023-01-09T11:40:21.022" v="64" actId="47"/>
        <pc:sldMkLst>
          <pc:docMk/>
          <pc:sldMk cId="2597997217" sldId="264"/>
        </pc:sldMkLst>
      </pc:sldChg>
      <pc:sldChg chg="addSp modSp add mod setBg modAnim">
        <pc:chgData name="Ben Nienhuis" userId="2c6c04f1-77c7-44b5-a463-93386779ab63" providerId="ADAL" clId="{DB567489-2697-4252-A489-1E401B853A92}" dt="2023-01-09T15:11:42.236" v="2087"/>
        <pc:sldMkLst>
          <pc:docMk/>
          <pc:sldMk cId="3647711403" sldId="264"/>
        </pc:sldMkLst>
        <pc:spChg chg="mod">
          <ac:chgData name="Ben Nienhuis" userId="2c6c04f1-77c7-44b5-a463-93386779ab63" providerId="ADAL" clId="{DB567489-2697-4252-A489-1E401B853A92}" dt="2023-01-09T14:14:44.045" v="1526" actId="27636"/>
          <ac:spMkLst>
            <pc:docMk/>
            <pc:sldMk cId="3647711403" sldId="264"/>
            <ac:spMk id="3" creationId="{00000000-0000-0000-0000-000000000000}"/>
          </ac:spMkLst>
        </pc:spChg>
        <pc:spChg chg="mod">
          <ac:chgData name="Ben Nienhuis" userId="2c6c04f1-77c7-44b5-a463-93386779ab63" providerId="ADAL" clId="{DB567489-2697-4252-A489-1E401B853A92}" dt="2023-01-09T14:14:29.111" v="1521" actId="207"/>
          <ac:spMkLst>
            <pc:docMk/>
            <pc:sldMk cId="3647711403" sldId="264"/>
            <ac:spMk id="7" creationId="{00000000-0000-0000-0000-000000000000}"/>
          </ac:spMkLst>
        </pc:spChg>
        <pc:picChg chg="add mod">
          <ac:chgData name="Ben Nienhuis" userId="2c6c04f1-77c7-44b5-a463-93386779ab63" providerId="ADAL" clId="{DB567489-2697-4252-A489-1E401B853A92}" dt="2023-01-09T14:14:46.487" v="1527"/>
          <ac:picMkLst>
            <pc:docMk/>
            <pc:sldMk cId="3647711403" sldId="264"/>
            <ac:picMk id="2" creationId="{82157DAE-6A0F-6A97-0998-E23A5F664307}"/>
          </ac:picMkLst>
        </pc:picChg>
      </pc:sldChg>
      <pc:sldChg chg="add del">
        <pc:chgData name="Ben Nienhuis" userId="2c6c04f1-77c7-44b5-a463-93386779ab63" providerId="ADAL" clId="{DB567489-2697-4252-A489-1E401B853A92}" dt="2023-01-09T13:29:24.950" v="1203" actId="47"/>
        <pc:sldMkLst>
          <pc:docMk/>
          <pc:sldMk cId="699180577" sldId="265"/>
        </pc:sldMkLst>
      </pc:sldChg>
      <pc:sldChg chg="modSp add del mod setBg">
        <pc:chgData name="Ben Nienhuis" userId="2c6c04f1-77c7-44b5-a463-93386779ab63" providerId="ADAL" clId="{DB567489-2697-4252-A489-1E401B853A92}" dt="2023-01-09T14:15:01.570" v="1529" actId="47"/>
        <pc:sldMkLst>
          <pc:docMk/>
          <pc:sldMk cId="836071464" sldId="265"/>
        </pc:sldMkLst>
        <pc:spChg chg="mod">
          <ac:chgData name="Ben Nienhuis" userId="2c6c04f1-77c7-44b5-a463-93386779ab63" providerId="ADAL" clId="{DB567489-2697-4252-A489-1E401B853A92}" dt="2023-01-09T14:14:58.157" v="1528" actId="1076"/>
          <ac:spMkLst>
            <pc:docMk/>
            <pc:sldMk cId="836071464" sldId="265"/>
            <ac:spMk id="7" creationId="{00000000-0000-0000-0000-000000000000}"/>
          </ac:spMkLst>
        </pc:spChg>
      </pc:sldChg>
      <pc:sldChg chg="addSp delSp modSp mod">
        <pc:chgData name="Ben Nienhuis" userId="2c6c04f1-77c7-44b5-a463-93386779ab63" providerId="ADAL" clId="{DB567489-2697-4252-A489-1E401B853A92}" dt="2023-01-09T14:29:39.434" v="1616" actId="20577"/>
        <pc:sldMkLst>
          <pc:docMk/>
          <pc:sldMk cId="3040018858" sldId="266"/>
        </pc:sldMkLst>
        <pc:spChg chg="mod">
          <ac:chgData name="Ben Nienhuis" userId="2c6c04f1-77c7-44b5-a463-93386779ab63" providerId="ADAL" clId="{DB567489-2697-4252-A489-1E401B853A92}" dt="2023-01-09T11:15:39.917" v="44" actId="255"/>
          <ac:spMkLst>
            <pc:docMk/>
            <pc:sldMk cId="3040018858" sldId="266"/>
            <ac:spMk id="3" creationId="{C0FDDD23-B85A-4E82-951B-A4C471A648CF}"/>
          </ac:spMkLst>
        </pc:spChg>
        <pc:spChg chg="add del mod">
          <ac:chgData name="Ben Nienhuis" userId="2c6c04f1-77c7-44b5-a463-93386779ab63" providerId="ADAL" clId="{DB567489-2697-4252-A489-1E401B853A92}" dt="2023-01-09T14:12:17.728" v="1498" actId="478"/>
          <ac:spMkLst>
            <pc:docMk/>
            <pc:sldMk cId="3040018858" sldId="266"/>
            <ac:spMk id="8" creationId="{EA0AD0A4-685F-B97D-9C09-B1387D635E02}"/>
          </ac:spMkLst>
        </pc:spChg>
        <pc:graphicFrameChg chg="add del mod">
          <ac:chgData name="Ben Nienhuis" userId="2c6c04f1-77c7-44b5-a463-93386779ab63" providerId="ADAL" clId="{DB567489-2697-4252-A489-1E401B853A92}" dt="2023-01-09T11:38:34.078" v="46"/>
          <ac:graphicFrameMkLst>
            <pc:docMk/>
            <pc:sldMk cId="3040018858" sldId="266"/>
            <ac:graphicFrameMk id="5" creationId="{F0CF5605-69F8-D776-A563-70DAC9EB8B69}"/>
          </ac:graphicFrameMkLst>
        </pc:graphicFrameChg>
        <pc:graphicFrameChg chg="add mod modGraphic">
          <ac:chgData name="Ben Nienhuis" userId="2c6c04f1-77c7-44b5-a463-93386779ab63" providerId="ADAL" clId="{DB567489-2697-4252-A489-1E401B853A92}" dt="2023-01-09T14:29:39.434" v="1616" actId="20577"/>
          <ac:graphicFrameMkLst>
            <pc:docMk/>
            <pc:sldMk cId="3040018858" sldId="266"/>
            <ac:graphicFrameMk id="6" creationId="{B3346A4A-17AA-F15E-A4BC-724EF5B59924}"/>
          </ac:graphicFrameMkLst>
        </pc:graphicFrameChg>
        <pc:picChg chg="add del">
          <ac:chgData name="Ben Nienhuis" userId="2c6c04f1-77c7-44b5-a463-93386779ab63" providerId="ADAL" clId="{DB567489-2697-4252-A489-1E401B853A92}" dt="2023-01-09T14:12:17.728" v="1498" actId="478"/>
          <ac:picMkLst>
            <pc:docMk/>
            <pc:sldMk cId="3040018858" sldId="266"/>
            <ac:picMk id="4" creationId="{6FC07C59-DA1A-48C0-B0AF-036A776FAAA1}"/>
          </ac:picMkLst>
        </pc:picChg>
      </pc:sldChg>
      <pc:sldChg chg="add del setBg">
        <pc:chgData name="Ben Nienhuis" userId="2c6c04f1-77c7-44b5-a463-93386779ab63" providerId="ADAL" clId="{DB567489-2697-4252-A489-1E401B853A92}" dt="2023-01-09T13:18:54.876" v="1103" actId="47"/>
        <pc:sldMkLst>
          <pc:docMk/>
          <pc:sldMk cId="665024737" sldId="267"/>
        </pc:sldMkLst>
      </pc:sldChg>
      <pc:sldChg chg="add del setBg">
        <pc:chgData name="Ben Nienhuis" userId="2c6c04f1-77c7-44b5-a463-93386779ab63" providerId="ADAL" clId="{DB567489-2697-4252-A489-1E401B853A92}" dt="2023-01-09T14:15:07.603" v="1531" actId="47"/>
        <pc:sldMkLst>
          <pc:docMk/>
          <pc:sldMk cId="2774064275" sldId="267"/>
        </pc:sldMkLst>
      </pc:sldChg>
      <pc:sldChg chg="addSp modSp add mod modAnim">
        <pc:chgData name="Ben Nienhuis" userId="2c6c04f1-77c7-44b5-a463-93386779ab63" providerId="ADAL" clId="{DB567489-2697-4252-A489-1E401B853A92}" dt="2023-01-09T15:05:22.312" v="1932"/>
        <pc:sldMkLst>
          <pc:docMk/>
          <pc:sldMk cId="2453658921" sldId="269"/>
        </pc:sldMkLst>
        <pc:spChg chg="mod">
          <ac:chgData name="Ben Nienhuis" userId="2c6c04f1-77c7-44b5-a463-93386779ab63" providerId="ADAL" clId="{DB567489-2697-4252-A489-1E401B853A92}" dt="2023-01-09T13:30:17.851" v="1216" actId="207"/>
          <ac:spMkLst>
            <pc:docMk/>
            <pc:sldMk cId="2453658921" sldId="269"/>
            <ac:spMk id="3" creationId="{00000000-0000-0000-0000-000000000000}"/>
          </ac:spMkLst>
        </pc:spChg>
        <pc:spChg chg="mod">
          <ac:chgData name="Ben Nienhuis" userId="2c6c04f1-77c7-44b5-a463-93386779ab63" providerId="ADAL" clId="{DB567489-2697-4252-A489-1E401B853A92}" dt="2023-01-09T13:30:13.541" v="1215" actId="207"/>
          <ac:spMkLst>
            <pc:docMk/>
            <pc:sldMk cId="2453658921" sldId="269"/>
            <ac:spMk id="7" creationId="{00000000-0000-0000-0000-000000000000}"/>
          </ac:spMkLst>
        </pc:spChg>
        <pc:grpChg chg="mod">
          <ac:chgData name="Ben Nienhuis" userId="2c6c04f1-77c7-44b5-a463-93386779ab63" providerId="ADAL" clId="{DB567489-2697-4252-A489-1E401B853A92}" dt="2023-01-09T13:30:09.276" v="1214" actId="1076"/>
          <ac:grpSpMkLst>
            <pc:docMk/>
            <pc:sldMk cId="2453658921" sldId="269"/>
            <ac:grpSpMk id="21" creationId="{00000000-0000-0000-0000-000000000000}"/>
          </ac:grpSpMkLst>
        </pc:grpChg>
        <pc:picChg chg="add mod">
          <ac:chgData name="Ben Nienhuis" userId="2c6c04f1-77c7-44b5-a463-93386779ab63" providerId="ADAL" clId="{DB567489-2697-4252-A489-1E401B853A92}" dt="2023-01-09T14:12:38.992" v="1500"/>
          <ac:picMkLst>
            <pc:docMk/>
            <pc:sldMk cId="2453658921" sldId="269"/>
            <ac:picMk id="2" creationId="{14B2E22A-83FD-8191-F310-84F0ADAC4F2F}"/>
          </ac:picMkLst>
        </pc:picChg>
      </pc:sldChg>
      <pc:sldChg chg="modSp add del mod ord setBg">
        <pc:chgData name="Ben Nienhuis" userId="2c6c04f1-77c7-44b5-a463-93386779ab63" providerId="ADAL" clId="{DB567489-2697-4252-A489-1E401B853A92}" dt="2023-01-09T13:19:18.341" v="1106" actId="1076"/>
        <pc:sldMkLst>
          <pc:docMk/>
          <pc:sldMk cId="3692443027" sldId="270"/>
        </pc:sldMkLst>
        <pc:spChg chg="mod">
          <ac:chgData name="Ben Nienhuis" userId="2c6c04f1-77c7-44b5-a463-93386779ab63" providerId="ADAL" clId="{DB567489-2697-4252-A489-1E401B853A92}" dt="2023-01-09T13:19:18.341" v="1106" actId="1076"/>
          <ac:spMkLst>
            <pc:docMk/>
            <pc:sldMk cId="3692443027" sldId="270"/>
            <ac:spMk id="7" creationId="{00000000-0000-0000-0000-000000000000}"/>
          </ac:spMkLst>
        </pc:spChg>
      </pc:sldChg>
      <pc:sldChg chg="delSp modSp add del mod setBg">
        <pc:chgData name="Ben Nienhuis" userId="2c6c04f1-77c7-44b5-a463-93386779ab63" providerId="ADAL" clId="{DB567489-2697-4252-A489-1E401B853A92}" dt="2023-01-09T13:28:14.145" v="1188" actId="47"/>
        <pc:sldMkLst>
          <pc:docMk/>
          <pc:sldMk cId="2575434040" sldId="271"/>
        </pc:sldMkLst>
        <pc:spChg chg="del mod">
          <ac:chgData name="Ben Nienhuis" userId="2c6c04f1-77c7-44b5-a463-93386779ab63" providerId="ADAL" clId="{DB567489-2697-4252-A489-1E401B853A92}" dt="2023-01-09T13:19:33.379" v="1108" actId="478"/>
          <ac:spMkLst>
            <pc:docMk/>
            <pc:sldMk cId="2575434040" sldId="271"/>
            <ac:spMk id="7" creationId="{00000000-0000-0000-0000-000000000000}"/>
          </ac:spMkLst>
        </pc:spChg>
        <pc:spChg chg="mod">
          <ac:chgData name="Ben Nienhuis" userId="2c6c04f1-77c7-44b5-a463-93386779ab63" providerId="ADAL" clId="{DB567489-2697-4252-A489-1E401B853A92}" dt="2023-01-09T13:21:25.054" v="1139" actId="2711"/>
          <ac:spMkLst>
            <pc:docMk/>
            <pc:sldMk cId="2575434040" sldId="271"/>
            <ac:spMk id="8" creationId="{00000000-0000-0000-0000-000000000000}"/>
          </ac:spMkLst>
        </pc:spChg>
      </pc:sldChg>
      <pc:sldChg chg="modSp add del mod">
        <pc:chgData name="Ben Nienhuis" userId="2c6c04f1-77c7-44b5-a463-93386779ab63" providerId="ADAL" clId="{DB567489-2697-4252-A489-1E401B853A92}" dt="2023-01-09T13:31:54.629" v="1228" actId="47"/>
        <pc:sldMkLst>
          <pc:docMk/>
          <pc:sldMk cId="636433686" sldId="272"/>
        </pc:sldMkLst>
        <pc:spChg chg="mod">
          <ac:chgData name="Ben Nienhuis" userId="2c6c04f1-77c7-44b5-a463-93386779ab63" providerId="ADAL" clId="{DB567489-2697-4252-A489-1E401B853A92}" dt="2023-01-09T13:30:56.107" v="1221" actId="1076"/>
          <ac:spMkLst>
            <pc:docMk/>
            <pc:sldMk cId="636433686" sldId="272"/>
            <ac:spMk id="7" creationId="{00000000-0000-0000-0000-000000000000}"/>
          </ac:spMkLst>
        </pc:spChg>
      </pc:sldChg>
      <pc:sldChg chg="add del setBg">
        <pc:chgData name="Ben Nienhuis" userId="2c6c04f1-77c7-44b5-a463-93386779ab63" providerId="ADAL" clId="{DB567489-2697-4252-A489-1E401B853A92}" dt="2023-01-09T13:21:45.962" v="1140" actId="47"/>
        <pc:sldMkLst>
          <pc:docMk/>
          <pc:sldMk cId="4059320329" sldId="272"/>
        </pc:sldMkLst>
      </pc:sldChg>
      <pc:sldChg chg="addSp modSp add mod">
        <pc:chgData name="Ben Nienhuis" userId="2c6c04f1-77c7-44b5-a463-93386779ab63" providerId="ADAL" clId="{DB567489-2697-4252-A489-1E401B853A92}" dt="2023-01-09T14:27:21.559" v="1571"/>
        <pc:sldMkLst>
          <pc:docMk/>
          <pc:sldMk cId="2961698211" sldId="273"/>
        </pc:sldMkLst>
        <pc:spChg chg="mod">
          <ac:chgData name="Ben Nienhuis" userId="2c6c04f1-77c7-44b5-a463-93386779ab63" providerId="ADAL" clId="{DB567489-2697-4252-A489-1E401B853A92}" dt="2023-01-09T13:32:09.406" v="1231" actId="1076"/>
          <ac:spMkLst>
            <pc:docMk/>
            <pc:sldMk cId="2961698211" sldId="273"/>
            <ac:spMk id="7" creationId="{00000000-0000-0000-0000-000000000000}"/>
          </ac:spMkLst>
        </pc:spChg>
        <pc:picChg chg="add mod">
          <ac:chgData name="Ben Nienhuis" userId="2c6c04f1-77c7-44b5-a463-93386779ab63" providerId="ADAL" clId="{DB567489-2697-4252-A489-1E401B853A92}" dt="2023-01-09T14:27:21.559" v="1571"/>
          <ac:picMkLst>
            <pc:docMk/>
            <pc:sldMk cId="2961698211" sldId="273"/>
            <ac:picMk id="2" creationId="{F15F4A22-557F-6E64-9D74-EA453920265E}"/>
          </ac:picMkLst>
        </pc:picChg>
      </pc:sldChg>
      <pc:sldChg chg="addSp modSp add mod modAnim">
        <pc:chgData name="Ben Nienhuis" userId="2c6c04f1-77c7-44b5-a463-93386779ab63" providerId="ADAL" clId="{DB567489-2697-4252-A489-1E401B853A92}" dt="2023-01-09T15:07:16.563" v="1950"/>
        <pc:sldMkLst>
          <pc:docMk/>
          <pc:sldMk cId="1482713509" sldId="274"/>
        </pc:sldMkLst>
        <pc:spChg chg="mod">
          <ac:chgData name="Ben Nienhuis" userId="2c6c04f1-77c7-44b5-a463-93386779ab63" providerId="ADAL" clId="{DB567489-2697-4252-A489-1E401B853A92}" dt="2023-01-09T13:32:38.400" v="1237" actId="2711"/>
          <ac:spMkLst>
            <pc:docMk/>
            <pc:sldMk cId="1482713509" sldId="274"/>
            <ac:spMk id="5" creationId="{00000000-0000-0000-0000-000000000000}"/>
          </ac:spMkLst>
        </pc:spChg>
        <pc:spChg chg="mod">
          <ac:chgData name="Ben Nienhuis" userId="2c6c04f1-77c7-44b5-a463-93386779ab63" providerId="ADAL" clId="{DB567489-2697-4252-A489-1E401B853A92}" dt="2023-01-09T13:32:28.408" v="1234" actId="207"/>
          <ac:spMkLst>
            <pc:docMk/>
            <pc:sldMk cId="1482713509" sldId="274"/>
            <ac:spMk id="7" creationId="{00000000-0000-0000-0000-000000000000}"/>
          </ac:spMkLst>
        </pc:spChg>
        <pc:picChg chg="add mod ord">
          <ac:chgData name="Ben Nienhuis" userId="2c6c04f1-77c7-44b5-a463-93386779ab63" providerId="ADAL" clId="{DB567489-2697-4252-A489-1E401B853A92}" dt="2023-01-09T14:27:31.365" v="1573" actId="167"/>
          <ac:picMkLst>
            <pc:docMk/>
            <pc:sldMk cId="1482713509" sldId="274"/>
            <ac:picMk id="3" creationId="{4DDED7E4-B276-714C-2009-D71516CD9E66}"/>
          </ac:picMkLst>
        </pc:picChg>
      </pc:sldChg>
      <pc:sldChg chg="addSp modSp add del mod">
        <pc:chgData name="Ben Nienhuis" userId="2c6c04f1-77c7-44b5-a463-93386779ab63" providerId="ADAL" clId="{DB567489-2697-4252-A489-1E401B853A92}" dt="2023-01-09T15:07:31.297" v="1951" actId="47"/>
        <pc:sldMkLst>
          <pc:docMk/>
          <pc:sldMk cId="1655813103" sldId="275"/>
        </pc:sldMkLst>
        <pc:spChg chg="mod">
          <ac:chgData name="Ben Nienhuis" userId="2c6c04f1-77c7-44b5-a463-93386779ab63" providerId="ADAL" clId="{DB567489-2697-4252-A489-1E401B853A92}" dt="2023-01-09T13:32:52.149" v="1240" actId="2711"/>
          <ac:spMkLst>
            <pc:docMk/>
            <pc:sldMk cId="1655813103" sldId="275"/>
            <ac:spMk id="7" creationId="{00000000-0000-0000-0000-000000000000}"/>
          </ac:spMkLst>
        </pc:spChg>
        <pc:spChg chg="mod">
          <ac:chgData name="Ben Nienhuis" userId="2c6c04f1-77c7-44b5-a463-93386779ab63" providerId="ADAL" clId="{DB567489-2697-4252-A489-1E401B853A92}" dt="2023-01-09T13:33:00.778" v="1243" actId="255"/>
          <ac:spMkLst>
            <pc:docMk/>
            <pc:sldMk cId="1655813103" sldId="275"/>
            <ac:spMk id="8" creationId="{00000000-0000-0000-0000-000000000000}"/>
          </ac:spMkLst>
        </pc:spChg>
        <pc:picChg chg="add mod">
          <ac:chgData name="Ben Nienhuis" userId="2c6c04f1-77c7-44b5-a463-93386779ab63" providerId="ADAL" clId="{DB567489-2697-4252-A489-1E401B853A92}" dt="2023-01-09T14:27:35.856" v="1574"/>
          <ac:picMkLst>
            <pc:docMk/>
            <pc:sldMk cId="1655813103" sldId="275"/>
            <ac:picMk id="2" creationId="{E8AFD469-6819-B031-5B2A-E54AEA491E26}"/>
          </ac:picMkLst>
        </pc:picChg>
      </pc:sldChg>
      <pc:sldChg chg="add del setBg">
        <pc:chgData name="Ben Nienhuis" userId="2c6c04f1-77c7-44b5-a463-93386779ab63" providerId="ADAL" clId="{DB567489-2697-4252-A489-1E401B853A92}" dt="2023-01-09T13:21:47.490" v="1141" actId="47"/>
        <pc:sldMkLst>
          <pc:docMk/>
          <pc:sldMk cId="2195306732" sldId="276"/>
        </pc:sldMkLst>
      </pc:sldChg>
      <pc:sldChg chg="add del setBg">
        <pc:chgData name="Ben Nienhuis" userId="2c6c04f1-77c7-44b5-a463-93386779ab63" providerId="ADAL" clId="{DB567489-2697-4252-A489-1E401B853A92}" dt="2023-01-09T13:21:49.586" v="1143" actId="47"/>
        <pc:sldMkLst>
          <pc:docMk/>
          <pc:sldMk cId="3181318265" sldId="277"/>
        </pc:sldMkLst>
      </pc:sldChg>
      <pc:sldChg chg="add del setBg">
        <pc:chgData name="Ben Nienhuis" userId="2c6c04f1-77c7-44b5-a463-93386779ab63" providerId="ADAL" clId="{DB567489-2697-4252-A489-1E401B853A92}" dt="2023-01-09T13:21:49.394" v="1142" actId="47"/>
        <pc:sldMkLst>
          <pc:docMk/>
          <pc:sldMk cId="1225751346" sldId="279"/>
        </pc:sldMkLst>
      </pc:sldChg>
      <pc:sldChg chg="add del setBg">
        <pc:chgData name="Ben Nienhuis" userId="2c6c04f1-77c7-44b5-a463-93386779ab63" providerId="ADAL" clId="{DB567489-2697-4252-A489-1E401B853A92}" dt="2023-01-09T13:21:50.081" v="1145" actId="47"/>
        <pc:sldMkLst>
          <pc:docMk/>
          <pc:sldMk cId="1686200408" sldId="280"/>
        </pc:sldMkLst>
      </pc:sldChg>
      <pc:sldChg chg="add del setBg">
        <pc:chgData name="Ben Nienhuis" userId="2c6c04f1-77c7-44b5-a463-93386779ab63" providerId="ADAL" clId="{DB567489-2697-4252-A489-1E401B853A92}" dt="2023-01-09T13:21:49.825" v="1144" actId="47"/>
        <pc:sldMkLst>
          <pc:docMk/>
          <pc:sldMk cId="3979733438" sldId="281"/>
        </pc:sldMkLst>
      </pc:sldChg>
      <pc:sldChg chg="add del setBg">
        <pc:chgData name="Ben Nienhuis" userId="2c6c04f1-77c7-44b5-a463-93386779ab63" providerId="ADAL" clId="{DB567489-2697-4252-A489-1E401B853A92}" dt="2023-01-09T13:21:50.329" v="1146" actId="47"/>
        <pc:sldMkLst>
          <pc:docMk/>
          <pc:sldMk cId="1591307107" sldId="282"/>
        </pc:sldMkLst>
      </pc:sldChg>
      <pc:sldChg chg="add del setBg">
        <pc:chgData name="Ben Nienhuis" userId="2c6c04f1-77c7-44b5-a463-93386779ab63" providerId="ADAL" clId="{DB567489-2697-4252-A489-1E401B853A92}" dt="2023-01-09T13:21:50.537" v="1147" actId="47"/>
        <pc:sldMkLst>
          <pc:docMk/>
          <pc:sldMk cId="4114096477" sldId="283"/>
        </pc:sldMkLst>
      </pc:sldChg>
      <pc:sldChg chg="add del setBg">
        <pc:chgData name="Ben Nienhuis" userId="2c6c04f1-77c7-44b5-a463-93386779ab63" providerId="ADAL" clId="{DB567489-2697-4252-A489-1E401B853A92}" dt="2023-01-09T13:21:51.120" v="1148" actId="47"/>
        <pc:sldMkLst>
          <pc:docMk/>
          <pc:sldMk cId="4207961260" sldId="284"/>
        </pc:sldMkLst>
      </pc:sldChg>
      <pc:sldChg chg="add del setBg">
        <pc:chgData name="Ben Nienhuis" userId="2c6c04f1-77c7-44b5-a463-93386779ab63" providerId="ADAL" clId="{DB567489-2697-4252-A489-1E401B853A92}" dt="2023-01-09T13:21:51.573" v="1149" actId="47"/>
        <pc:sldMkLst>
          <pc:docMk/>
          <pc:sldMk cId="712399483" sldId="285"/>
        </pc:sldMkLst>
      </pc:sldChg>
      <pc:sldChg chg="del">
        <pc:chgData name="Ben Nienhuis" userId="2c6c04f1-77c7-44b5-a463-93386779ab63" providerId="ADAL" clId="{DB567489-2697-4252-A489-1E401B853A92}" dt="2023-01-09T11:42:07.305" v="65" actId="47"/>
        <pc:sldMkLst>
          <pc:docMk/>
          <pc:sldMk cId="1267522712" sldId="286"/>
        </pc:sldMkLst>
      </pc:sldChg>
      <pc:sldChg chg="addSp delSp modSp add del mod">
        <pc:chgData name="Ben Nienhuis" userId="2c6c04f1-77c7-44b5-a463-93386779ab63" providerId="ADAL" clId="{DB567489-2697-4252-A489-1E401B853A92}" dt="2023-01-09T13:15:17.675" v="1062" actId="47"/>
        <pc:sldMkLst>
          <pc:docMk/>
          <pc:sldMk cId="2858623331" sldId="286"/>
        </pc:sldMkLst>
        <pc:spChg chg="add mod">
          <ac:chgData name="Ben Nienhuis" userId="2c6c04f1-77c7-44b5-a463-93386779ab63" providerId="ADAL" clId="{DB567489-2697-4252-A489-1E401B853A92}" dt="2023-01-09T13:14:29.704" v="1052" actId="21"/>
          <ac:spMkLst>
            <pc:docMk/>
            <pc:sldMk cId="2858623331" sldId="286"/>
            <ac:spMk id="4" creationId="{4EFB6292-9D5A-E16F-FC63-8BF5143269DE}"/>
          </ac:spMkLst>
        </pc:spChg>
        <pc:spChg chg="del">
          <ac:chgData name="Ben Nienhuis" userId="2c6c04f1-77c7-44b5-a463-93386779ab63" providerId="ADAL" clId="{DB567489-2697-4252-A489-1E401B853A92}" dt="2023-01-09T13:14:29.704" v="1052" actId="21"/>
          <ac:spMkLst>
            <pc:docMk/>
            <pc:sldMk cId="2858623331" sldId="286"/>
            <ac:spMk id="11" creationId="{00000000-0000-0000-0000-000000000000}"/>
          </ac:spMkLst>
        </pc:spChg>
        <pc:picChg chg="del">
          <ac:chgData name="Ben Nienhuis" userId="2c6c04f1-77c7-44b5-a463-93386779ab63" providerId="ADAL" clId="{DB567489-2697-4252-A489-1E401B853A92}" dt="2023-01-09T13:13:12.090" v="1042" actId="21"/>
          <ac:picMkLst>
            <pc:docMk/>
            <pc:sldMk cId="2858623331" sldId="286"/>
            <ac:picMk id="9" creationId="{00000000-0000-0000-0000-000000000000}"/>
          </ac:picMkLst>
        </pc:picChg>
      </pc:sldChg>
      <pc:sldChg chg="modSp add del mod">
        <pc:chgData name="Ben Nienhuis" userId="2c6c04f1-77c7-44b5-a463-93386779ab63" providerId="ADAL" clId="{DB567489-2697-4252-A489-1E401B853A92}" dt="2023-01-09T13:22:19.101" v="1157" actId="1076"/>
        <pc:sldMkLst>
          <pc:docMk/>
          <pc:sldMk cId="1458912964" sldId="287"/>
        </pc:sldMkLst>
        <pc:spChg chg="mod">
          <ac:chgData name="Ben Nienhuis" userId="2c6c04f1-77c7-44b5-a463-93386779ab63" providerId="ADAL" clId="{DB567489-2697-4252-A489-1E401B853A92}" dt="2023-01-09T13:22:10.420" v="1155" actId="255"/>
          <ac:spMkLst>
            <pc:docMk/>
            <pc:sldMk cId="1458912964" sldId="287"/>
            <ac:spMk id="3" creationId="{00000000-0000-0000-0000-000000000000}"/>
          </ac:spMkLst>
        </pc:spChg>
        <pc:spChg chg="mod">
          <ac:chgData name="Ben Nienhuis" userId="2c6c04f1-77c7-44b5-a463-93386779ab63" providerId="ADAL" clId="{DB567489-2697-4252-A489-1E401B853A92}" dt="2023-01-09T13:22:19.101" v="1157" actId="1076"/>
          <ac:spMkLst>
            <pc:docMk/>
            <pc:sldMk cId="1458912964" sldId="287"/>
            <ac:spMk id="9" creationId="{00000000-0000-0000-0000-000000000000}"/>
          </ac:spMkLst>
        </pc:spChg>
        <pc:picChg chg="mod">
          <ac:chgData name="Ben Nienhuis" userId="2c6c04f1-77c7-44b5-a463-93386779ab63" providerId="ADAL" clId="{DB567489-2697-4252-A489-1E401B853A92}" dt="2023-01-09T13:22:15.869" v="1156" actId="1076"/>
          <ac:picMkLst>
            <pc:docMk/>
            <pc:sldMk cId="1458912964" sldId="287"/>
            <ac:picMk id="8" creationId="{00000000-0000-0000-0000-000000000000}"/>
          </ac:picMkLst>
        </pc:picChg>
      </pc:sldChg>
      <pc:sldChg chg="del">
        <pc:chgData name="Ben Nienhuis" userId="2c6c04f1-77c7-44b5-a463-93386779ab63" providerId="ADAL" clId="{DB567489-2697-4252-A489-1E401B853A92}" dt="2023-01-09T11:42:07.305" v="65" actId="47"/>
        <pc:sldMkLst>
          <pc:docMk/>
          <pc:sldMk cId="4160728426" sldId="287"/>
        </pc:sldMkLst>
      </pc:sldChg>
      <pc:sldChg chg="modSp add del mod modAnim">
        <pc:chgData name="Ben Nienhuis" userId="2c6c04f1-77c7-44b5-a463-93386779ab63" providerId="ADAL" clId="{DB567489-2697-4252-A489-1E401B853A92}" dt="2023-01-09T15:03:23.945" v="1914"/>
        <pc:sldMkLst>
          <pc:docMk/>
          <pc:sldMk cId="2010826817" sldId="288"/>
        </pc:sldMkLst>
        <pc:spChg chg="mod">
          <ac:chgData name="Ben Nienhuis" userId="2c6c04f1-77c7-44b5-a463-93386779ab63" providerId="ADAL" clId="{DB567489-2697-4252-A489-1E401B853A92}" dt="2023-01-09T13:23:03.719" v="1166" actId="2711"/>
          <ac:spMkLst>
            <pc:docMk/>
            <pc:sldMk cId="2010826817" sldId="288"/>
            <ac:spMk id="7" creationId="{00000000-0000-0000-0000-000000000000}"/>
          </ac:spMkLst>
        </pc:spChg>
        <pc:spChg chg="mod">
          <ac:chgData name="Ben Nienhuis" userId="2c6c04f1-77c7-44b5-a463-93386779ab63" providerId="ADAL" clId="{DB567489-2697-4252-A489-1E401B853A92}" dt="2023-01-09T13:23:15.813" v="1169" actId="207"/>
          <ac:spMkLst>
            <pc:docMk/>
            <pc:sldMk cId="2010826817" sldId="288"/>
            <ac:spMk id="12" creationId="{00000000-0000-0000-0000-000000000000}"/>
          </ac:spMkLst>
        </pc:spChg>
        <pc:picChg chg="mod">
          <ac:chgData name="Ben Nienhuis" userId="2c6c04f1-77c7-44b5-a463-93386779ab63" providerId="ADAL" clId="{DB567489-2697-4252-A489-1E401B853A92}" dt="2023-01-09T13:23:23.989" v="1172" actId="1076"/>
          <ac:picMkLst>
            <pc:docMk/>
            <pc:sldMk cId="2010826817" sldId="288"/>
            <ac:picMk id="13" creationId="{00000000-0000-0000-0000-000000000000}"/>
          </ac:picMkLst>
        </pc:picChg>
      </pc:sldChg>
      <pc:sldChg chg="del">
        <pc:chgData name="Ben Nienhuis" userId="2c6c04f1-77c7-44b5-a463-93386779ab63" providerId="ADAL" clId="{DB567489-2697-4252-A489-1E401B853A92}" dt="2023-01-09T11:42:07.305" v="65" actId="47"/>
        <pc:sldMkLst>
          <pc:docMk/>
          <pc:sldMk cId="3593236724" sldId="288"/>
        </pc:sldMkLst>
      </pc:sldChg>
      <pc:sldChg chg="modSp add del mod">
        <pc:chgData name="Ben Nienhuis" userId="2c6c04f1-77c7-44b5-a463-93386779ab63" providerId="ADAL" clId="{DB567489-2697-4252-A489-1E401B853A92}" dt="2023-01-09T13:23:35.494" v="1174" actId="207"/>
        <pc:sldMkLst>
          <pc:docMk/>
          <pc:sldMk cId="1288687778" sldId="289"/>
        </pc:sldMkLst>
        <pc:spChg chg="mod">
          <ac:chgData name="Ben Nienhuis" userId="2c6c04f1-77c7-44b5-a463-93386779ab63" providerId="ADAL" clId="{DB567489-2697-4252-A489-1E401B853A92}" dt="2023-01-09T13:23:35.494" v="1174" actId="207"/>
          <ac:spMkLst>
            <pc:docMk/>
            <pc:sldMk cId="1288687778" sldId="289"/>
            <ac:spMk id="7" creationId="{00000000-0000-0000-0000-000000000000}"/>
          </ac:spMkLst>
        </pc:spChg>
      </pc:sldChg>
      <pc:sldChg chg="modSp add del mod modAnim">
        <pc:chgData name="Ben Nienhuis" userId="2c6c04f1-77c7-44b5-a463-93386779ab63" providerId="ADAL" clId="{DB567489-2697-4252-A489-1E401B853A92}" dt="2023-01-09T15:03:44.230" v="1918"/>
        <pc:sldMkLst>
          <pc:docMk/>
          <pc:sldMk cId="1062028274" sldId="290"/>
        </pc:sldMkLst>
        <pc:spChg chg="mod">
          <ac:chgData name="Ben Nienhuis" userId="2c6c04f1-77c7-44b5-a463-93386779ab63" providerId="ADAL" clId="{DB567489-2697-4252-A489-1E401B853A92}" dt="2023-01-09T13:24:04.029" v="1179" actId="207"/>
          <ac:spMkLst>
            <pc:docMk/>
            <pc:sldMk cId="1062028274" sldId="290"/>
            <ac:spMk id="3" creationId="{00000000-0000-0000-0000-000000000000}"/>
          </ac:spMkLst>
        </pc:spChg>
        <pc:spChg chg="mod">
          <ac:chgData name="Ben Nienhuis" userId="2c6c04f1-77c7-44b5-a463-93386779ab63" providerId="ADAL" clId="{DB567489-2697-4252-A489-1E401B853A92}" dt="2023-01-09T13:23:55.429" v="1177" actId="1076"/>
          <ac:spMkLst>
            <pc:docMk/>
            <pc:sldMk cId="1062028274" sldId="290"/>
            <ac:spMk id="7" creationId="{00000000-0000-0000-0000-000000000000}"/>
          </ac:spMkLst>
        </pc:spChg>
      </pc:sldChg>
      <pc:sldChg chg="del">
        <pc:chgData name="Ben Nienhuis" userId="2c6c04f1-77c7-44b5-a463-93386779ab63" providerId="ADAL" clId="{DB567489-2697-4252-A489-1E401B853A92}" dt="2023-01-09T11:42:07.305" v="65" actId="47"/>
        <pc:sldMkLst>
          <pc:docMk/>
          <pc:sldMk cId="4241024126" sldId="290"/>
        </pc:sldMkLst>
      </pc:sldChg>
      <pc:sldChg chg="del">
        <pc:chgData name="Ben Nienhuis" userId="2c6c04f1-77c7-44b5-a463-93386779ab63" providerId="ADAL" clId="{DB567489-2697-4252-A489-1E401B853A92}" dt="2023-01-09T11:42:07.305" v="65" actId="47"/>
        <pc:sldMkLst>
          <pc:docMk/>
          <pc:sldMk cId="3269969936" sldId="291"/>
        </pc:sldMkLst>
      </pc:sldChg>
      <pc:sldChg chg="modSp add del mod modAnim">
        <pc:chgData name="Ben Nienhuis" userId="2c6c04f1-77c7-44b5-a463-93386779ab63" providerId="ADAL" clId="{DB567489-2697-4252-A489-1E401B853A92}" dt="2023-01-09T15:04:09.354" v="1922"/>
        <pc:sldMkLst>
          <pc:docMk/>
          <pc:sldMk cId="3457967691" sldId="291"/>
        </pc:sldMkLst>
        <pc:spChg chg="mod">
          <ac:chgData name="Ben Nienhuis" userId="2c6c04f1-77c7-44b5-a463-93386779ab63" providerId="ADAL" clId="{DB567489-2697-4252-A489-1E401B853A92}" dt="2023-01-09T13:24:30.539" v="1184" actId="255"/>
          <ac:spMkLst>
            <pc:docMk/>
            <pc:sldMk cId="3457967691" sldId="291"/>
            <ac:spMk id="3" creationId="{00000000-0000-0000-0000-000000000000}"/>
          </ac:spMkLst>
        </pc:spChg>
        <pc:spChg chg="mod">
          <ac:chgData name="Ben Nienhuis" userId="2c6c04f1-77c7-44b5-a463-93386779ab63" providerId="ADAL" clId="{DB567489-2697-4252-A489-1E401B853A92}" dt="2023-01-09T13:24:35.592" v="1185" actId="2711"/>
          <ac:spMkLst>
            <pc:docMk/>
            <pc:sldMk cId="3457967691" sldId="291"/>
            <ac:spMk id="7" creationId="{00000000-0000-0000-0000-000000000000}"/>
          </ac:spMkLst>
        </pc:spChg>
      </pc:sldChg>
      <pc:sldChg chg="modSp add del mod modAnim">
        <pc:chgData name="Ben Nienhuis" userId="2c6c04f1-77c7-44b5-a463-93386779ab63" providerId="ADAL" clId="{DB567489-2697-4252-A489-1E401B853A92}" dt="2023-01-09T15:04:25.606" v="1924" actId="47"/>
        <pc:sldMkLst>
          <pc:docMk/>
          <pc:sldMk cId="609724556" sldId="292"/>
        </pc:sldMkLst>
        <pc:spChg chg="mod">
          <ac:chgData name="Ben Nienhuis" userId="2c6c04f1-77c7-44b5-a463-93386779ab63" providerId="ADAL" clId="{DB567489-2697-4252-A489-1E401B853A92}" dt="2023-01-09T13:28:48.458" v="1195" actId="207"/>
          <ac:spMkLst>
            <pc:docMk/>
            <pc:sldMk cId="609724556" sldId="292"/>
            <ac:spMk id="5" creationId="{00000000-0000-0000-0000-000000000000}"/>
          </ac:spMkLst>
        </pc:spChg>
        <pc:spChg chg="mod">
          <ac:chgData name="Ben Nienhuis" userId="2c6c04f1-77c7-44b5-a463-93386779ab63" providerId="ADAL" clId="{DB567489-2697-4252-A489-1E401B853A92}" dt="2023-01-09T13:28:37.125" v="1190" actId="2711"/>
          <ac:spMkLst>
            <pc:docMk/>
            <pc:sldMk cId="609724556" sldId="292"/>
            <ac:spMk id="7" creationId="{00000000-0000-0000-0000-000000000000}"/>
          </ac:spMkLst>
        </pc:spChg>
      </pc:sldChg>
      <pc:sldChg chg="addSp delSp modSp mod">
        <pc:chgData name="Ben Nienhuis" userId="2c6c04f1-77c7-44b5-a463-93386779ab63" providerId="ADAL" clId="{DB567489-2697-4252-A489-1E401B853A92}" dt="2023-01-09T14:12:17.971" v="1499" actId="478"/>
        <pc:sldMkLst>
          <pc:docMk/>
          <pc:sldMk cId="3411393344" sldId="293"/>
        </pc:sldMkLst>
        <pc:spChg chg="add del mod">
          <ac:chgData name="Ben Nienhuis" userId="2c6c04f1-77c7-44b5-a463-93386779ab63" providerId="ADAL" clId="{DB567489-2697-4252-A489-1E401B853A92}" dt="2023-01-09T14:12:17.971" v="1499" actId="478"/>
          <ac:spMkLst>
            <pc:docMk/>
            <pc:sldMk cId="3411393344" sldId="293"/>
            <ac:spMk id="7" creationId="{BD5F3314-7A07-503D-5E02-5354DA51766D}"/>
          </ac:spMkLst>
        </pc:spChg>
        <pc:picChg chg="add del">
          <ac:chgData name="Ben Nienhuis" userId="2c6c04f1-77c7-44b5-a463-93386779ab63" providerId="ADAL" clId="{DB567489-2697-4252-A489-1E401B853A92}" dt="2023-01-09T14:12:17.971" v="1499" actId="478"/>
          <ac:picMkLst>
            <pc:docMk/>
            <pc:sldMk cId="3411393344" sldId="293"/>
            <ac:picMk id="4" creationId="{6FC07C59-DA1A-48C0-B0AF-036A776FAAA1}"/>
          </ac:picMkLst>
        </pc:picChg>
      </pc:sldChg>
      <pc:sldChg chg="addSp delSp modSp add mod ord modAnim">
        <pc:chgData name="Ben Nienhuis" userId="2c6c04f1-77c7-44b5-a463-93386779ab63" providerId="ADAL" clId="{DB567489-2697-4252-A489-1E401B853A92}" dt="2023-01-09T14:59:45.138" v="1900"/>
        <pc:sldMkLst>
          <pc:docMk/>
          <pc:sldMk cId="4196589212" sldId="294"/>
        </pc:sldMkLst>
        <pc:spChg chg="del mod">
          <ac:chgData name="Ben Nienhuis" userId="2c6c04f1-77c7-44b5-a463-93386779ab63" providerId="ADAL" clId="{DB567489-2697-4252-A489-1E401B853A92}" dt="2023-01-09T11:42:33.100" v="71"/>
          <ac:spMkLst>
            <pc:docMk/>
            <pc:sldMk cId="4196589212" sldId="294"/>
            <ac:spMk id="3" creationId="{C0FDDD23-B85A-4E82-951B-A4C471A648CF}"/>
          </ac:spMkLst>
        </pc:spChg>
        <pc:spChg chg="add mod">
          <ac:chgData name="Ben Nienhuis" userId="2c6c04f1-77c7-44b5-a463-93386779ab63" providerId="ADAL" clId="{DB567489-2697-4252-A489-1E401B853A92}" dt="2023-01-09T14:32:17.661" v="1674" actId="6549"/>
          <ac:spMkLst>
            <pc:docMk/>
            <pc:sldMk cId="4196589212" sldId="294"/>
            <ac:spMk id="5" creationId="{E27AF96C-4A33-D7FD-1F5E-8EB89B4D8BD5}"/>
          </ac:spMkLst>
        </pc:spChg>
        <pc:spChg chg="add mod">
          <ac:chgData name="Ben Nienhuis" userId="2c6c04f1-77c7-44b5-a463-93386779ab63" providerId="ADAL" clId="{DB567489-2697-4252-A489-1E401B853A92}" dt="2023-01-09T11:49:59.247" v="219" actId="207"/>
          <ac:spMkLst>
            <pc:docMk/>
            <pc:sldMk cId="4196589212" sldId="294"/>
            <ac:spMk id="9" creationId="{213151CF-BDBE-1B71-64AA-7781F4119A85}"/>
          </ac:spMkLst>
        </pc:spChg>
        <pc:graphicFrameChg chg="del modGraphic">
          <ac:chgData name="Ben Nienhuis" userId="2c6c04f1-77c7-44b5-a463-93386779ab63" providerId="ADAL" clId="{DB567489-2697-4252-A489-1E401B853A92}" dt="2023-01-09T11:42:18.973" v="68" actId="478"/>
          <ac:graphicFrameMkLst>
            <pc:docMk/>
            <pc:sldMk cId="4196589212" sldId="294"/>
            <ac:graphicFrameMk id="6" creationId="{B3346A4A-17AA-F15E-A4BC-724EF5B59924}"/>
          </ac:graphicFrameMkLst>
        </pc:graphicFrameChg>
        <pc:picChg chg="add mod">
          <ac:chgData name="Ben Nienhuis" userId="2c6c04f1-77c7-44b5-a463-93386779ab63" providerId="ADAL" clId="{DB567489-2697-4252-A489-1E401B853A92}" dt="2023-01-09T11:49:07.300" v="204" actId="1076"/>
          <ac:picMkLst>
            <pc:docMk/>
            <pc:sldMk cId="4196589212" sldId="294"/>
            <ac:picMk id="8" creationId="{23FB4BF7-5478-5508-22A2-493BF96CA68D}"/>
          </ac:picMkLst>
        </pc:picChg>
      </pc:sldChg>
      <pc:sldChg chg="add del">
        <pc:chgData name="Ben Nienhuis" userId="2c6c04f1-77c7-44b5-a463-93386779ab63" providerId="ADAL" clId="{DB567489-2697-4252-A489-1E401B853A92}" dt="2023-01-09T14:04:48.051" v="1470" actId="47"/>
        <pc:sldMkLst>
          <pc:docMk/>
          <pc:sldMk cId="3005384281" sldId="295"/>
        </pc:sldMkLst>
      </pc:sldChg>
      <pc:sldChg chg="add del">
        <pc:chgData name="Ben Nienhuis" userId="2c6c04f1-77c7-44b5-a463-93386779ab63" providerId="ADAL" clId="{DB567489-2697-4252-A489-1E401B853A92}" dt="2023-01-09T14:01:57.212" v="1447" actId="47"/>
        <pc:sldMkLst>
          <pc:docMk/>
          <pc:sldMk cId="1302858144" sldId="296"/>
        </pc:sldMkLst>
      </pc:sldChg>
      <pc:sldChg chg="add del ord">
        <pc:chgData name="Ben Nienhuis" userId="2c6c04f1-77c7-44b5-a463-93386779ab63" providerId="ADAL" clId="{DB567489-2697-4252-A489-1E401B853A92}" dt="2023-01-09T14:07:46.904" v="1493" actId="47"/>
        <pc:sldMkLst>
          <pc:docMk/>
          <pc:sldMk cId="2978830582" sldId="297"/>
        </pc:sldMkLst>
      </pc:sldChg>
      <pc:sldChg chg="addSp modSp add mod">
        <pc:chgData name="Ben Nienhuis" userId="2c6c04f1-77c7-44b5-a463-93386779ab63" providerId="ADAL" clId="{DB567489-2697-4252-A489-1E401B853A92}" dt="2023-01-09T13:39:31.619" v="1401" actId="1076"/>
        <pc:sldMkLst>
          <pc:docMk/>
          <pc:sldMk cId="646794504" sldId="298"/>
        </pc:sldMkLst>
        <pc:spChg chg="mod">
          <ac:chgData name="Ben Nienhuis" userId="2c6c04f1-77c7-44b5-a463-93386779ab63" providerId="ADAL" clId="{DB567489-2697-4252-A489-1E401B853A92}" dt="2023-01-09T13:39:30.155" v="1400" actId="1076"/>
          <ac:spMkLst>
            <pc:docMk/>
            <pc:sldMk cId="646794504" sldId="298"/>
            <ac:spMk id="5" creationId="{E27AF96C-4A33-D7FD-1F5E-8EB89B4D8BD5}"/>
          </ac:spMkLst>
        </pc:spChg>
        <pc:picChg chg="add mod">
          <ac:chgData name="Ben Nienhuis" userId="2c6c04f1-77c7-44b5-a463-93386779ab63" providerId="ADAL" clId="{DB567489-2697-4252-A489-1E401B853A92}" dt="2023-01-09T13:39:31.619" v="1401" actId="1076"/>
          <ac:picMkLst>
            <pc:docMk/>
            <pc:sldMk cId="646794504" sldId="298"/>
            <ac:picMk id="3" creationId="{0B8499DC-43D4-7EF2-6D36-28304A57DE9E}"/>
          </ac:picMkLst>
        </pc:picChg>
      </pc:sldChg>
      <pc:sldChg chg="modSp add mod ord">
        <pc:chgData name="Ben Nienhuis" userId="2c6c04f1-77c7-44b5-a463-93386779ab63" providerId="ADAL" clId="{DB567489-2697-4252-A489-1E401B853A92}" dt="2023-01-09T13:44:01.001" v="1440" actId="6549"/>
        <pc:sldMkLst>
          <pc:docMk/>
          <pc:sldMk cId="1051437145" sldId="299"/>
        </pc:sldMkLst>
        <pc:spChg chg="mod">
          <ac:chgData name="Ben Nienhuis" userId="2c6c04f1-77c7-44b5-a463-93386779ab63" providerId="ADAL" clId="{DB567489-2697-4252-A489-1E401B853A92}" dt="2023-01-09T13:44:01.001" v="1440" actId="6549"/>
          <ac:spMkLst>
            <pc:docMk/>
            <pc:sldMk cId="1051437145" sldId="299"/>
            <ac:spMk id="5" creationId="{E27AF96C-4A33-D7FD-1F5E-8EB89B4D8BD5}"/>
          </ac:spMkLst>
        </pc:spChg>
      </pc:sldChg>
      <pc:sldChg chg="add del">
        <pc:chgData name="Ben Nienhuis" userId="2c6c04f1-77c7-44b5-a463-93386779ab63" providerId="ADAL" clId="{DB567489-2697-4252-A489-1E401B853A92}" dt="2023-01-09T13:29:26.862" v="1204" actId="47"/>
        <pc:sldMkLst>
          <pc:docMk/>
          <pc:sldMk cId="4140393075" sldId="300"/>
        </pc:sldMkLst>
      </pc:sldChg>
      <pc:sldChg chg="modSp add del mod">
        <pc:chgData name="Ben Nienhuis" userId="2c6c04f1-77c7-44b5-a463-93386779ab63" providerId="ADAL" clId="{DB567489-2697-4252-A489-1E401B853A92}" dt="2023-01-09T13:09:47.302" v="1008" actId="47"/>
        <pc:sldMkLst>
          <pc:docMk/>
          <pc:sldMk cId="3061492955" sldId="301"/>
        </pc:sldMkLst>
        <pc:spChg chg="mod">
          <ac:chgData name="Ben Nienhuis" userId="2c6c04f1-77c7-44b5-a463-93386779ab63" providerId="ADAL" clId="{DB567489-2697-4252-A489-1E401B853A92}" dt="2023-01-09T12:49:00.060" v="1004" actId="20577"/>
          <ac:spMkLst>
            <pc:docMk/>
            <pc:sldMk cId="3061492955" sldId="301"/>
            <ac:spMk id="5" creationId="{E27AF96C-4A33-D7FD-1F5E-8EB89B4D8BD5}"/>
          </ac:spMkLst>
        </pc:spChg>
      </pc:sldChg>
      <pc:sldChg chg="addSp modSp add mod ord modAnim">
        <pc:chgData name="Ben Nienhuis" userId="2c6c04f1-77c7-44b5-a463-93386779ab63" providerId="ADAL" clId="{DB567489-2697-4252-A489-1E401B853A92}" dt="2023-01-09T12:46:24.792" v="880" actId="6549"/>
        <pc:sldMkLst>
          <pc:docMk/>
          <pc:sldMk cId="3047976078" sldId="302"/>
        </pc:sldMkLst>
        <pc:spChg chg="mod">
          <ac:chgData name="Ben Nienhuis" userId="2c6c04f1-77c7-44b5-a463-93386779ab63" providerId="ADAL" clId="{DB567489-2697-4252-A489-1E401B853A92}" dt="2023-01-09T12:46:24.792" v="880" actId="6549"/>
          <ac:spMkLst>
            <pc:docMk/>
            <pc:sldMk cId="3047976078" sldId="302"/>
            <ac:spMk id="5" creationId="{E27AF96C-4A33-D7FD-1F5E-8EB89B4D8BD5}"/>
          </ac:spMkLst>
        </pc:spChg>
        <pc:picChg chg="add mod">
          <ac:chgData name="Ben Nienhuis" userId="2c6c04f1-77c7-44b5-a463-93386779ab63" providerId="ADAL" clId="{DB567489-2697-4252-A489-1E401B853A92}" dt="2023-01-09T12:42:17.349" v="863" actId="1076"/>
          <ac:picMkLst>
            <pc:docMk/>
            <pc:sldMk cId="3047976078" sldId="302"/>
            <ac:picMk id="3" creationId="{11B63DC0-6DA3-860F-5246-5FFF4CB2B2B4}"/>
          </ac:picMkLst>
        </pc:picChg>
      </pc:sldChg>
      <pc:sldChg chg="addSp modSp add mod modAnim">
        <pc:chgData name="Ben Nienhuis" userId="2c6c04f1-77c7-44b5-a463-93386779ab63" providerId="ADAL" clId="{DB567489-2697-4252-A489-1E401B853A92}" dt="2023-01-09T14:58:38.545" v="1888"/>
        <pc:sldMkLst>
          <pc:docMk/>
          <pc:sldMk cId="1947570647" sldId="303"/>
        </pc:sldMkLst>
        <pc:spChg chg="mod">
          <ac:chgData name="Ben Nienhuis" userId="2c6c04f1-77c7-44b5-a463-93386779ab63" providerId="ADAL" clId="{DB567489-2697-4252-A489-1E401B853A92}" dt="2023-01-09T14:31:51.017" v="1636" actId="20577"/>
          <ac:spMkLst>
            <pc:docMk/>
            <pc:sldMk cId="1947570647" sldId="303"/>
            <ac:spMk id="5" creationId="{E27AF96C-4A33-D7FD-1F5E-8EB89B4D8BD5}"/>
          </ac:spMkLst>
        </pc:spChg>
        <pc:picChg chg="add mod">
          <ac:chgData name="Ben Nienhuis" userId="2c6c04f1-77c7-44b5-a463-93386779ab63" providerId="ADAL" clId="{DB567489-2697-4252-A489-1E401B853A92}" dt="2023-01-09T14:30:20.073" v="1620" actId="1076"/>
          <ac:picMkLst>
            <pc:docMk/>
            <pc:sldMk cId="1947570647" sldId="303"/>
            <ac:picMk id="6" creationId="{7327EEFB-966A-AAC6-E0FC-4D9B45532689}"/>
          </ac:picMkLst>
        </pc:picChg>
        <pc:picChg chg="add mod">
          <ac:chgData name="Ben Nienhuis" userId="2c6c04f1-77c7-44b5-a463-93386779ab63" providerId="ADAL" clId="{DB567489-2697-4252-A489-1E401B853A92}" dt="2023-01-09T14:30:22.362" v="1621" actId="1076"/>
          <ac:picMkLst>
            <pc:docMk/>
            <pc:sldMk cId="1947570647" sldId="303"/>
            <ac:picMk id="8" creationId="{B9191266-960D-C200-F177-D7BEA1B998D0}"/>
          </ac:picMkLst>
        </pc:picChg>
      </pc:sldChg>
      <pc:sldChg chg="addSp delSp modSp add mod ord modAnim">
        <pc:chgData name="Ben Nienhuis" userId="2c6c04f1-77c7-44b5-a463-93386779ab63" providerId="ADAL" clId="{DB567489-2697-4252-A489-1E401B853A92}" dt="2023-01-09T14:29:27.038" v="1604" actId="313"/>
        <pc:sldMkLst>
          <pc:docMk/>
          <pc:sldMk cId="1312489928" sldId="304"/>
        </pc:sldMkLst>
        <pc:spChg chg="mod">
          <ac:chgData name="Ben Nienhuis" userId="2c6c04f1-77c7-44b5-a463-93386779ab63" providerId="ADAL" clId="{DB567489-2697-4252-A489-1E401B853A92}" dt="2023-01-09T14:29:27.038" v="1604" actId="313"/>
          <ac:spMkLst>
            <pc:docMk/>
            <pc:sldMk cId="1312489928" sldId="304"/>
            <ac:spMk id="5" creationId="{E27AF96C-4A33-D7FD-1F5E-8EB89B4D8BD5}"/>
          </ac:spMkLst>
        </pc:spChg>
        <pc:spChg chg="add del mod">
          <ac:chgData name="Ben Nienhuis" userId="2c6c04f1-77c7-44b5-a463-93386779ab63" providerId="ADAL" clId="{DB567489-2697-4252-A489-1E401B853A92}" dt="2023-01-09T14:12:17.390" v="1497" actId="478"/>
          <ac:spMkLst>
            <pc:docMk/>
            <pc:sldMk cId="1312489928" sldId="304"/>
            <ac:spMk id="7" creationId="{F288E472-8E4D-AB06-7294-B594F5B8B620}"/>
          </ac:spMkLst>
        </pc:spChg>
        <pc:picChg chg="add mod">
          <ac:chgData name="Ben Nienhuis" userId="2c6c04f1-77c7-44b5-a463-93386779ab63" providerId="ADAL" clId="{DB567489-2697-4252-A489-1E401B853A92}" dt="2023-01-09T13:43:27.482" v="1437" actId="1076"/>
          <ac:picMkLst>
            <pc:docMk/>
            <pc:sldMk cId="1312489928" sldId="304"/>
            <ac:picMk id="3" creationId="{1BE1E4DC-C3F6-30D3-A68F-1597575E50BF}"/>
          </ac:picMkLst>
        </pc:picChg>
        <pc:picChg chg="add del">
          <ac:chgData name="Ben Nienhuis" userId="2c6c04f1-77c7-44b5-a463-93386779ab63" providerId="ADAL" clId="{DB567489-2697-4252-A489-1E401B853A92}" dt="2023-01-09T14:12:17.390" v="1497" actId="478"/>
          <ac:picMkLst>
            <pc:docMk/>
            <pc:sldMk cId="1312489928" sldId="304"/>
            <ac:picMk id="4" creationId="{6FC07C59-DA1A-48C0-B0AF-036A776FAAA1}"/>
          </ac:picMkLst>
        </pc:picChg>
      </pc:sldChg>
      <pc:sldChg chg="addSp delSp modSp add mod modAnim">
        <pc:chgData name="Ben Nienhuis" userId="2c6c04f1-77c7-44b5-a463-93386779ab63" providerId="ADAL" clId="{DB567489-2697-4252-A489-1E401B853A92}" dt="2023-01-09T14:59:15.480" v="1894"/>
        <pc:sldMkLst>
          <pc:docMk/>
          <pc:sldMk cId="2150436957" sldId="305"/>
        </pc:sldMkLst>
        <pc:spChg chg="mod">
          <ac:chgData name="Ben Nienhuis" userId="2c6c04f1-77c7-44b5-a463-93386779ab63" providerId="ADAL" clId="{DB567489-2697-4252-A489-1E401B853A92}" dt="2023-01-09T14:31:56.569" v="1639" actId="20577"/>
          <ac:spMkLst>
            <pc:docMk/>
            <pc:sldMk cId="2150436957" sldId="305"/>
            <ac:spMk id="5" creationId="{E27AF96C-4A33-D7FD-1F5E-8EB89B4D8BD5}"/>
          </ac:spMkLst>
        </pc:spChg>
        <pc:picChg chg="del">
          <ac:chgData name="Ben Nienhuis" userId="2c6c04f1-77c7-44b5-a463-93386779ab63" providerId="ADAL" clId="{DB567489-2697-4252-A489-1E401B853A92}" dt="2023-01-09T12:09:35.538" v="478" actId="478"/>
          <ac:picMkLst>
            <pc:docMk/>
            <pc:sldMk cId="2150436957" sldId="305"/>
            <ac:picMk id="6" creationId="{7327EEFB-966A-AAC6-E0FC-4D9B45532689}"/>
          </ac:picMkLst>
        </pc:picChg>
        <pc:picChg chg="add mod">
          <ac:chgData name="Ben Nienhuis" userId="2c6c04f1-77c7-44b5-a463-93386779ab63" providerId="ADAL" clId="{DB567489-2697-4252-A489-1E401B853A92}" dt="2023-01-09T14:30:32.594" v="1625" actId="1076"/>
          <ac:picMkLst>
            <pc:docMk/>
            <pc:sldMk cId="2150436957" sldId="305"/>
            <ac:picMk id="7" creationId="{61DDEA5E-819C-19C8-510F-80072900C855}"/>
          </ac:picMkLst>
        </pc:picChg>
        <pc:picChg chg="del">
          <ac:chgData name="Ben Nienhuis" userId="2c6c04f1-77c7-44b5-a463-93386779ab63" providerId="ADAL" clId="{DB567489-2697-4252-A489-1E401B853A92}" dt="2023-01-09T12:09:37.646" v="479" actId="478"/>
          <ac:picMkLst>
            <pc:docMk/>
            <pc:sldMk cId="2150436957" sldId="305"/>
            <ac:picMk id="8" creationId="{B9191266-960D-C200-F177-D7BEA1B998D0}"/>
          </ac:picMkLst>
        </pc:picChg>
        <pc:picChg chg="add mod">
          <ac:chgData name="Ben Nienhuis" userId="2c6c04f1-77c7-44b5-a463-93386779ab63" providerId="ADAL" clId="{DB567489-2697-4252-A489-1E401B853A92}" dt="2023-01-09T14:30:37.169" v="1626" actId="1076"/>
          <ac:picMkLst>
            <pc:docMk/>
            <pc:sldMk cId="2150436957" sldId="305"/>
            <ac:picMk id="10" creationId="{342FA6C6-27D2-7167-A759-3775801BEB35}"/>
          </ac:picMkLst>
        </pc:picChg>
      </pc:sldChg>
      <pc:sldChg chg="addSp delSp modSp add mod modAnim">
        <pc:chgData name="Ben Nienhuis" userId="2c6c04f1-77c7-44b5-a463-93386779ab63" providerId="ADAL" clId="{DB567489-2697-4252-A489-1E401B853A92}" dt="2023-01-09T14:59:37.663" v="1899"/>
        <pc:sldMkLst>
          <pc:docMk/>
          <pc:sldMk cId="3619315528" sldId="306"/>
        </pc:sldMkLst>
        <pc:spChg chg="mod">
          <ac:chgData name="Ben Nienhuis" userId="2c6c04f1-77c7-44b5-a463-93386779ab63" providerId="ADAL" clId="{DB567489-2697-4252-A489-1E401B853A92}" dt="2023-01-09T14:32:02.520" v="1642" actId="20577"/>
          <ac:spMkLst>
            <pc:docMk/>
            <pc:sldMk cId="3619315528" sldId="306"/>
            <ac:spMk id="5" creationId="{E27AF96C-4A33-D7FD-1F5E-8EB89B4D8BD5}"/>
          </ac:spMkLst>
        </pc:spChg>
        <pc:picChg chg="add mod">
          <ac:chgData name="Ben Nienhuis" userId="2c6c04f1-77c7-44b5-a463-93386779ab63" providerId="ADAL" clId="{DB567489-2697-4252-A489-1E401B853A92}" dt="2023-01-09T14:30:50.762" v="1630" actId="1076"/>
          <ac:picMkLst>
            <pc:docMk/>
            <pc:sldMk cId="3619315528" sldId="306"/>
            <ac:picMk id="6" creationId="{2B0F5EEB-F09E-8B64-15F4-756CDDA20AF0}"/>
          </ac:picMkLst>
        </pc:picChg>
        <pc:picChg chg="del">
          <ac:chgData name="Ben Nienhuis" userId="2c6c04f1-77c7-44b5-a463-93386779ab63" providerId="ADAL" clId="{DB567489-2697-4252-A489-1E401B853A92}" dt="2023-01-09T12:14:26.696" v="532" actId="478"/>
          <ac:picMkLst>
            <pc:docMk/>
            <pc:sldMk cId="3619315528" sldId="306"/>
            <ac:picMk id="7" creationId="{61DDEA5E-819C-19C8-510F-80072900C855}"/>
          </ac:picMkLst>
        </pc:picChg>
        <pc:picChg chg="add mod">
          <ac:chgData name="Ben Nienhuis" userId="2c6c04f1-77c7-44b5-a463-93386779ab63" providerId="ADAL" clId="{DB567489-2697-4252-A489-1E401B853A92}" dt="2023-01-09T14:30:52.201" v="1631" actId="1076"/>
          <ac:picMkLst>
            <pc:docMk/>
            <pc:sldMk cId="3619315528" sldId="306"/>
            <ac:picMk id="9" creationId="{403B6FE8-FB52-CA31-2319-65D2D9EA83FB}"/>
          </ac:picMkLst>
        </pc:picChg>
        <pc:picChg chg="del">
          <ac:chgData name="Ben Nienhuis" userId="2c6c04f1-77c7-44b5-a463-93386779ab63" providerId="ADAL" clId="{DB567489-2697-4252-A489-1E401B853A92}" dt="2023-01-09T12:14:28.944" v="533" actId="478"/>
          <ac:picMkLst>
            <pc:docMk/>
            <pc:sldMk cId="3619315528" sldId="306"/>
            <ac:picMk id="10" creationId="{342FA6C6-27D2-7167-A759-3775801BEB35}"/>
          </ac:picMkLst>
        </pc:picChg>
        <pc:picChg chg="add mod">
          <ac:chgData name="Ben Nienhuis" userId="2c6c04f1-77c7-44b5-a463-93386779ab63" providerId="ADAL" clId="{DB567489-2697-4252-A489-1E401B853A92}" dt="2023-01-09T14:30:55.027" v="1632" actId="1076"/>
          <ac:picMkLst>
            <pc:docMk/>
            <pc:sldMk cId="3619315528" sldId="306"/>
            <ac:picMk id="12" creationId="{0477E537-5169-4A1B-CBA1-20600ED27D9D}"/>
          </ac:picMkLst>
        </pc:picChg>
      </pc:sldChg>
      <pc:sldChg chg="addSp delSp modSp add mod">
        <pc:chgData name="Ben Nienhuis" userId="2c6c04f1-77c7-44b5-a463-93386779ab63" providerId="ADAL" clId="{DB567489-2697-4252-A489-1E401B853A92}" dt="2023-01-09T14:32:38.004" v="1703" actId="6549"/>
        <pc:sldMkLst>
          <pc:docMk/>
          <pc:sldMk cId="793314303" sldId="307"/>
        </pc:sldMkLst>
        <pc:spChg chg="mod">
          <ac:chgData name="Ben Nienhuis" userId="2c6c04f1-77c7-44b5-a463-93386779ab63" providerId="ADAL" clId="{DB567489-2697-4252-A489-1E401B853A92}" dt="2023-01-09T14:32:38.004" v="1703" actId="6549"/>
          <ac:spMkLst>
            <pc:docMk/>
            <pc:sldMk cId="793314303" sldId="307"/>
            <ac:spMk id="5" creationId="{E27AF96C-4A33-D7FD-1F5E-8EB89B4D8BD5}"/>
          </ac:spMkLst>
        </pc:spChg>
        <pc:spChg chg="del mod">
          <ac:chgData name="Ben Nienhuis" userId="2c6c04f1-77c7-44b5-a463-93386779ab63" providerId="ADAL" clId="{DB567489-2697-4252-A489-1E401B853A92}" dt="2023-01-09T12:44:47.981" v="871" actId="478"/>
          <ac:spMkLst>
            <pc:docMk/>
            <pc:sldMk cId="793314303" sldId="307"/>
            <ac:spMk id="9" creationId="{213151CF-BDBE-1B71-64AA-7781F4119A85}"/>
          </ac:spMkLst>
        </pc:spChg>
        <pc:picChg chg="add del mod">
          <ac:chgData name="Ben Nienhuis" userId="2c6c04f1-77c7-44b5-a463-93386779ab63" providerId="ADAL" clId="{DB567489-2697-4252-A489-1E401B853A92}" dt="2023-01-09T12:48:19.587" v="990" actId="1076"/>
          <ac:picMkLst>
            <pc:docMk/>
            <pc:sldMk cId="793314303" sldId="307"/>
            <ac:picMk id="6" creationId="{9F687E58-E260-AF75-A998-E80112BA46D4}"/>
          </ac:picMkLst>
        </pc:picChg>
        <pc:picChg chg="del mod">
          <ac:chgData name="Ben Nienhuis" userId="2c6c04f1-77c7-44b5-a463-93386779ab63" providerId="ADAL" clId="{DB567489-2697-4252-A489-1E401B853A92}" dt="2023-01-09T12:44:43.957" v="869" actId="478"/>
          <ac:picMkLst>
            <pc:docMk/>
            <pc:sldMk cId="793314303" sldId="307"/>
            <ac:picMk id="8" creationId="{23FB4BF7-5478-5508-22A2-493BF96CA68D}"/>
          </ac:picMkLst>
        </pc:picChg>
      </pc:sldChg>
      <pc:sldChg chg="modSp add del mod setBg">
        <pc:chgData name="Ben Nienhuis" userId="2c6c04f1-77c7-44b5-a463-93386779ab63" providerId="ADAL" clId="{DB567489-2697-4252-A489-1E401B853A92}" dt="2023-01-09T13:18:53.666" v="1102" actId="47"/>
        <pc:sldMkLst>
          <pc:docMk/>
          <pc:sldMk cId="2252032093" sldId="308"/>
        </pc:sldMkLst>
        <pc:spChg chg="mod">
          <ac:chgData name="Ben Nienhuis" userId="2c6c04f1-77c7-44b5-a463-93386779ab63" providerId="ADAL" clId="{DB567489-2697-4252-A489-1E401B853A92}" dt="2023-01-09T13:18:08.125" v="1095" actId="1076"/>
          <ac:spMkLst>
            <pc:docMk/>
            <pc:sldMk cId="2252032093" sldId="308"/>
            <ac:spMk id="7" creationId="{00000000-0000-0000-0000-000000000000}"/>
          </ac:spMkLst>
        </pc:spChg>
        <pc:spChg chg="mod">
          <ac:chgData name="Ben Nienhuis" userId="2c6c04f1-77c7-44b5-a463-93386779ab63" providerId="ADAL" clId="{DB567489-2697-4252-A489-1E401B853A92}" dt="2023-01-09T13:18:19.311" v="1098" actId="207"/>
          <ac:spMkLst>
            <pc:docMk/>
            <pc:sldMk cId="2252032093" sldId="308"/>
            <ac:spMk id="8" creationId="{00000000-0000-0000-0000-000000000000}"/>
          </ac:spMkLst>
        </pc:spChg>
        <pc:picChg chg="mod">
          <ac:chgData name="Ben Nienhuis" userId="2c6c04f1-77c7-44b5-a463-93386779ab63" providerId="ADAL" clId="{DB567489-2697-4252-A489-1E401B853A92}" dt="2023-01-09T13:18:24.205" v="1099" actId="1076"/>
          <ac:picMkLst>
            <pc:docMk/>
            <pc:sldMk cId="2252032093" sldId="308"/>
            <ac:picMk id="5" creationId="{00000000-0000-0000-0000-000000000000}"/>
          </ac:picMkLst>
        </pc:picChg>
      </pc:sldChg>
      <pc:sldChg chg="modSp add del mod modAnim">
        <pc:chgData name="Ben Nienhuis" userId="2c6c04f1-77c7-44b5-a463-93386779ab63" providerId="ADAL" clId="{DB567489-2697-4252-A489-1E401B853A92}" dt="2023-01-09T15:03:08.191" v="1910"/>
        <pc:sldMkLst>
          <pc:docMk/>
          <pc:sldMk cId="2149394742" sldId="309"/>
        </pc:sldMkLst>
        <pc:spChg chg="mod">
          <ac:chgData name="Ben Nienhuis" userId="2c6c04f1-77c7-44b5-a463-93386779ab63" providerId="ADAL" clId="{DB567489-2697-4252-A489-1E401B853A92}" dt="2023-01-09T13:22:48.956" v="1163" actId="2711"/>
          <ac:spMkLst>
            <pc:docMk/>
            <pc:sldMk cId="2149394742" sldId="309"/>
            <ac:spMk id="3" creationId="{00000000-0000-0000-0000-000000000000}"/>
          </ac:spMkLst>
        </pc:spChg>
        <pc:spChg chg="mod">
          <ac:chgData name="Ben Nienhuis" userId="2c6c04f1-77c7-44b5-a463-93386779ab63" providerId="ADAL" clId="{DB567489-2697-4252-A489-1E401B853A92}" dt="2023-01-09T13:22:38.594" v="1160" actId="207"/>
          <ac:spMkLst>
            <pc:docMk/>
            <pc:sldMk cId="2149394742" sldId="309"/>
            <ac:spMk id="7" creationId="{00000000-0000-0000-0000-000000000000}"/>
          </ac:spMkLst>
        </pc:spChg>
      </pc:sldChg>
      <pc:sldChg chg="modSp add del mod modAnim">
        <pc:chgData name="Ben Nienhuis" userId="2c6c04f1-77c7-44b5-a463-93386779ab63" providerId="ADAL" clId="{DB567489-2697-4252-A489-1E401B853A92}" dt="2023-01-09T15:05:08.194" v="1930"/>
        <pc:sldMkLst>
          <pc:docMk/>
          <pc:sldMk cId="2624650408" sldId="310"/>
        </pc:sldMkLst>
        <pc:spChg chg="mod">
          <ac:chgData name="Ben Nienhuis" userId="2c6c04f1-77c7-44b5-a463-93386779ab63" providerId="ADAL" clId="{DB567489-2697-4252-A489-1E401B853A92}" dt="2023-01-09T15:05:00.041" v="1927" actId="6549"/>
          <ac:spMkLst>
            <pc:docMk/>
            <pc:sldMk cId="2624650408" sldId="310"/>
            <ac:spMk id="5" creationId="{00000000-0000-0000-0000-000000000000}"/>
          </ac:spMkLst>
        </pc:spChg>
        <pc:spChg chg="mod">
          <ac:chgData name="Ben Nienhuis" userId="2c6c04f1-77c7-44b5-a463-93386779ab63" providerId="ADAL" clId="{DB567489-2697-4252-A489-1E401B853A92}" dt="2023-01-09T13:29:00.428" v="1198" actId="2711"/>
          <ac:spMkLst>
            <pc:docMk/>
            <pc:sldMk cId="2624650408" sldId="310"/>
            <ac:spMk id="7" creationId="{00000000-0000-0000-0000-000000000000}"/>
          </ac:spMkLst>
        </pc:spChg>
      </pc:sldChg>
      <pc:sldChg chg="addSp delSp modSp add mod modAnim">
        <pc:chgData name="Ben Nienhuis" userId="2c6c04f1-77c7-44b5-a463-93386779ab63" providerId="ADAL" clId="{DB567489-2697-4252-A489-1E401B853A92}" dt="2023-01-09T15:05:48.753" v="1936"/>
        <pc:sldMkLst>
          <pc:docMk/>
          <pc:sldMk cId="2060973353" sldId="311"/>
        </pc:sldMkLst>
        <pc:spChg chg="mod">
          <ac:chgData name="Ben Nienhuis" userId="2c6c04f1-77c7-44b5-a463-93386779ab63" providerId="ADAL" clId="{DB567489-2697-4252-A489-1E401B853A92}" dt="2023-01-09T13:30:44.841" v="1219" actId="2711"/>
          <ac:spMkLst>
            <pc:docMk/>
            <pc:sldMk cId="2060973353" sldId="311"/>
            <ac:spMk id="7" creationId="{00000000-0000-0000-0000-000000000000}"/>
          </ac:spMkLst>
        </pc:spChg>
        <pc:spChg chg="mod">
          <ac:chgData name="Ben Nienhuis" userId="2c6c04f1-77c7-44b5-a463-93386779ab63" providerId="ADAL" clId="{DB567489-2697-4252-A489-1E401B853A92}" dt="2023-01-09T13:30:48.834" v="1220" actId="207"/>
          <ac:spMkLst>
            <pc:docMk/>
            <pc:sldMk cId="2060973353" sldId="311"/>
            <ac:spMk id="12" creationId="{00000000-0000-0000-0000-000000000000}"/>
          </ac:spMkLst>
        </pc:spChg>
        <pc:picChg chg="add del mod">
          <ac:chgData name="Ben Nienhuis" userId="2c6c04f1-77c7-44b5-a463-93386779ab63" providerId="ADAL" clId="{DB567489-2697-4252-A489-1E401B853A92}" dt="2023-01-09T14:27:07.223" v="1568" actId="478"/>
          <ac:picMkLst>
            <pc:docMk/>
            <pc:sldMk cId="2060973353" sldId="311"/>
            <ac:picMk id="2" creationId="{EBDF1A77-4270-BE3E-3A58-7DED42A12F65}"/>
          </ac:picMkLst>
        </pc:picChg>
        <pc:picChg chg="add mod">
          <ac:chgData name="Ben Nienhuis" userId="2c6c04f1-77c7-44b5-a463-93386779ab63" providerId="ADAL" clId="{DB567489-2697-4252-A489-1E401B853A92}" dt="2023-01-09T14:27:15.288" v="1569"/>
          <ac:picMkLst>
            <pc:docMk/>
            <pc:sldMk cId="2060973353" sldId="311"/>
            <ac:picMk id="3" creationId="{56E80D3A-DE12-169C-6889-9AB9A06C3F5C}"/>
          </ac:picMkLst>
        </pc:picChg>
      </pc:sldChg>
      <pc:sldChg chg="addSp modSp add mod modAnim">
        <pc:chgData name="Ben Nienhuis" userId="2c6c04f1-77c7-44b5-a463-93386779ab63" providerId="ADAL" clId="{DB567489-2697-4252-A489-1E401B853A92}" dt="2023-01-09T15:06:37.117" v="1944" actId="1076"/>
        <pc:sldMkLst>
          <pc:docMk/>
          <pc:sldMk cId="1660025582" sldId="312"/>
        </pc:sldMkLst>
        <pc:spChg chg="mod">
          <ac:chgData name="Ben Nienhuis" userId="2c6c04f1-77c7-44b5-a463-93386779ab63" providerId="ADAL" clId="{DB567489-2697-4252-A489-1E401B853A92}" dt="2023-01-09T15:06:37.117" v="1944" actId="1076"/>
          <ac:spMkLst>
            <pc:docMk/>
            <pc:sldMk cId="1660025582" sldId="312"/>
            <ac:spMk id="3" creationId="{00000000-0000-0000-0000-000000000000}"/>
          </ac:spMkLst>
        </pc:spChg>
        <pc:spChg chg="mod">
          <ac:chgData name="Ben Nienhuis" userId="2c6c04f1-77c7-44b5-a463-93386779ab63" providerId="ADAL" clId="{DB567489-2697-4252-A489-1E401B853A92}" dt="2023-01-09T15:06:22.333" v="1941" actId="6549"/>
          <ac:spMkLst>
            <pc:docMk/>
            <pc:sldMk cId="1660025582" sldId="312"/>
            <ac:spMk id="5" creationId="{00000000-0000-0000-0000-000000000000}"/>
          </ac:spMkLst>
        </pc:spChg>
        <pc:spChg chg="mod">
          <ac:chgData name="Ben Nienhuis" userId="2c6c04f1-77c7-44b5-a463-93386779ab63" providerId="ADAL" clId="{DB567489-2697-4252-A489-1E401B853A92}" dt="2023-01-09T13:31:27.752" v="1224" actId="2711"/>
          <ac:spMkLst>
            <pc:docMk/>
            <pc:sldMk cId="1660025582" sldId="312"/>
            <ac:spMk id="7" creationId="{00000000-0000-0000-0000-000000000000}"/>
          </ac:spMkLst>
        </pc:spChg>
        <pc:picChg chg="add mod">
          <ac:chgData name="Ben Nienhuis" userId="2c6c04f1-77c7-44b5-a463-93386779ab63" providerId="ADAL" clId="{DB567489-2697-4252-A489-1E401B853A92}" dt="2023-01-09T14:27:18.092" v="1570"/>
          <ac:picMkLst>
            <pc:docMk/>
            <pc:sldMk cId="1660025582" sldId="312"/>
            <ac:picMk id="2" creationId="{9943CDDD-D027-8FAB-C73B-16937AA3BE44}"/>
          </ac:picMkLst>
        </pc:picChg>
        <pc:picChg chg="mod">
          <ac:chgData name="Ben Nienhuis" userId="2c6c04f1-77c7-44b5-a463-93386779ab63" providerId="ADAL" clId="{DB567489-2697-4252-A489-1E401B853A92}" dt="2023-01-09T15:06:33.988" v="1943" actId="1076"/>
          <ac:picMkLst>
            <pc:docMk/>
            <pc:sldMk cId="1660025582" sldId="312"/>
            <ac:picMk id="6" creationId="{00000000-0000-0000-0000-000000000000}"/>
          </ac:picMkLst>
        </pc:picChg>
        <pc:picChg chg="mod">
          <ac:chgData name="Ben Nienhuis" userId="2c6c04f1-77c7-44b5-a463-93386779ab63" providerId="ADAL" clId="{DB567489-2697-4252-A489-1E401B853A92}" dt="2023-01-09T15:06:30.724" v="1942" actId="1076"/>
          <ac:picMkLst>
            <pc:docMk/>
            <pc:sldMk cId="1660025582" sldId="312"/>
            <ac:picMk id="9" creationId="{00000000-0000-0000-0000-000000000000}"/>
          </ac:picMkLst>
        </pc:picChg>
      </pc:sldChg>
      <pc:sldChg chg="addSp delSp modSp add mod">
        <pc:chgData name="Ben Nienhuis" userId="2c6c04f1-77c7-44b5-a463-93386779ab63" providerId="ADAL" clId="{DB567489-2697-4252-A489-1E401B853A92}" dt="2023-01-09T14:33:08.372" v="1705" actId="6549"/>
        <pc:sldMkLst>
          <pc:docMk/>
          <pc:sldMk cId="930034765" sldId="313"/>
        </pc:sldMkLst>
        <pc:spChg chg="mod">
          <ac:chgData name="Ben Nienhuis" userId="2c6c04f1-77c7-44b5-a463-93386779ab63" providerId="ADAL" clId="{DB567489-2697-4252-A489-1E401B853A92}" dt="2023-01-09T14:33:08.372" v="1705" actId="6549"/>
          <ac:spMkLst>
            <pc:docMk/>
            <pc:sldMk cId="930034765" sldId="313"/>
            <ac:spMk id="5" creationId="{E27AF96C-4A33-D7FD-1F5E-8EB89B4D8BD5}"/>
          </ac:spMkLst>
        </pc:spChg>
        <pc:picChg chg="del">
          <ac:chgData name="Ben Nienhuis" userId="2c6c04f1-77c7-44b5-a463-93386779ab63" providerId="ADAL" clId="{DB567489-2697-4252-A489-1E401B853A92}" dt="2023-01-09T13:39:39.563" v="1402" actId="478"/>
          <ac:picMkLst>
            <pc:docMk/>
            <pc:sldMk cId="930034765" sldId="313"/>
            <ac:picMk id="6" creationId="{9F687E58-E260-AF75-A998-E80112BA46D4}"/>
          </ac:picMkLst>
        </pc:picChg>
        <pc:picChg chg="add mod">
          <ac:chgData name="Ben Nienhuis" userId="2c6c04f1-77c7-44b5-a463-93386779ab63" providerId="ADAL" clId="{DB567489-2697-4252-A489-1E401B853A92}" dt="2023-01-09T14:28:16.051" v="1587" actId="1076"/>
          <ac:picMkLst>
            <pc:docMk/>
            <pc:sldMk cId="930034765" sldId="313"/>
            <ac:picMk id="7" creationId="{6F1DA912-9ED8-C44F-CD6D-197A992A6D2E}"/>
          </ac:picMkLst>
        </pc:picChg>
      </pc:sldChg>
      <pc:sldChg chg="addSp delSp modSp add mod setBg modAnim">
        <pc:chgData name="Ben Nienhuis" userId="2c6c04f1-77c7-44b5-a463-93386779ab63" providerId="ADAL" clId="{DB567489-2697-4252-A489-1E401B853A92}" dt="2023-01-09T15:10:51.544" v="2074"/>
        <pc:sldMkLst>
          <pc:docMk/>
          <pc:sldMk cId="3196142758" sldId="314"/>
        </pc:sldMkLst>
        <pc:spChg chg="del mod">
          <ac:chgData name="Ben Nienhuis" userId="2c6c04f1-77c7-44b5-a463-93386779ab63" providerId="ADAL" clId="{DB567489-2697-4252-A489-1E401B853A92}" dt="2023-01-09T14:13:12.315" v="1503" actId="478"/>
          <ac:spMkLst>
            <pc:docMk/>
            <pc:sldMk cId="3196142758" sldId="314"/>
            <ac:spMk id="2" creationId="{00000000-0000-0000-0000-000000000000}"/>
          </ac:spMkLst>
        </pc:spChg>
        <pc:spChg chg="mod">
          <ac:chgData name="Ben Nienhuis" userId="2c6c04f1-77c7-44b5-a463-93386779ab63" providerId="ADAL" clId="{DB567489-2697-4252-A489-1E401B853A92}" dt="2023-01-09T15:10:47" v="2073" actId="20577"/>
          <ac:spMkLst>
            <pc:docMk/>
            <pc:sldMk cId="3196142758" sldId="314"/>
            <ac:spMk id="3" creationId="{00000000-0000-0000-0000-000000000000}"/>
          </ac:spMkLst>
        </pc:spChg>
        <pc:spChg chg="mod">
          <ac:chgData name="Ben Nienhuis" userId="2c6c04f1-77c7-44b5-a463-93386779ab63" providerId="ADAL" clId="{DB567489-2697-4252-A489-1E401B853A92}" dt="2023-01-09T14:13:23.721" v="1506" actId="2711"/>
          <ac:spMkLst>
            <pc:docMk/>
            <pc:sldMk cId="3196142758" sldId="314"/>
            <ac:spMk id="7" creationId="{00000000-0000-0000-0000-000000000000}"/>
          </ac:spMkLst>
        </pc:spChg>
        <pc:picChg chg="add mod">
          <ac:chgData name="Ben Nienhuis" userId="2c6c04f1-77c7-44b5-a463-93386779ab63" providerId="ADAL" clId="{DB567489-2697-4252-A489-1E401B853A92}" dt="2023-01-09T14:13:03.491" v="1501"/>
          <ac:picMkLst>
            <pc:docMk/>
            <pc:sldMk cId="3196142758" sldId="314"/>
            <ac:picMk id="4" creationId="{88F118D7-98E8-D850-DEB7-11FD01A02850}"/>
          </ac:picMkLst>
        </pc:picChg>
      </pc:sldChg>
      <pc:sldChg chg="add del setBg">
        <pc:chgData name="Ben Nienhuis" userId="2c6c04f1-77c7-44b5-a463-93386779ab63" providerId="ADAL" clId="{DB567489-2697-4252-A489-1E401B853A92}" dt="2023-01-09T14:15:05.162" v="1530" actId="47"/>
        <pc:sldMkLst>
          <pc:docMk/>
          <pc:sldMk cId="3798526043" sldId="315"/>
        </pc:sldMkLst>
      </pc:sldChg>
      <pc:sldChg chg="addSp delSp modSp add mod modAnim">
        <pc:chgData name="Ben Nienhuis" userId="2c6c04f1-77c7-44b5-a463-93386779ab63" providerId="ADAL" clId="{DB567489-2697-4252-A489-1E401B853A92}" dt="2023-01-09T14:35:44.169" v="1745" actId="1076"/>
        <pc:sldMkLst>
          <pc:docMk/>
          <pc:sldMk cId="3060891743" sldId="370"/>
        </pc:sldMkLst>
        <pc:spChg chg="mod">
          <ac:chgData name="Ben Nienhuis" userId="2c6c04f1-77c7-44b5-a463-93386779ab63" providerId="ADAL" clId="{DB567489-2697-4252-A489-1E401B853A92}" dt="2023-01-09T14:02:39.030" v="1454" actId="1076"/>
          <ac:spMkLst>
            <pc:docMk/>
            <pc:sldMk cId="3060891743" sldId="370"/>
            <ac:spMk id="2" creationId="{E1F63243-4CBF-4C92-A833-E353A87BA17E}"/>
          </ac:spMkLst>
        </pc:spChg>
        <pc:spChg chg="mod">
          <ac:chgData name="Ben Nienhuis" userId="2c6c04f1-77c7-44b5-a463-93386779ab63" providerId="ADAL" clId="{DB567489-2697-4252-A489-1E401B853A92}" dt="2023-01-09T14:35:21.422" v="1739" actId="12"/>
          <ac:spMkLst>
            <pc:docMk/>
            <pc:sldMk cId="3060891743" sldId="370"/>
            <ac:spMk id="3" creationId="{A4C408DA-E774-47EB-8F3C-54F8D44A0FF9}"/>
          </ac:spMkLst>
        </pc:spChg>
        <pc:spChg chg="del">
          <ac:chgData name="Ben Nienhuis" userId="2c6c04f1-77c7-44b5-a463-93386779ab63" providerId="ADAL" clId="{DB567489-2697-4252-A489-1E401B853A92}" dt="2023-01-09T14:02:14.966" v="1449" actId="478"/>
          <ac:spMkLst>
            <pc:docMk/>
            <pc:sldMk cId="3060891743" sldId="370"/>
            <ac:spMk id="6" creationId="{196218B3-4571-4CB8-995A-C7F78EA254D6}"/>
          </ac:spMkLst>
        </pc:spChg>
        <pc:spChg chg="add del mod">
          <ac:chgData name="Ben Nienhuis" userId="2c6c04f1-77c7-44b5-a463-93386779ab63" providerId="ADAL" clId="{DB567489-2697-4252-A489-1E401B853A92}" dt="2023-01-09T14:15:20.257" v="1533" actId="478"/>
          <ac:spMkLst>
            <pc:docMk/>
            <pc:sldMk cId="3060891743" sldId="370"/>
            <ac:spMk id="8" creationId="{F4F0C4C8-1777-006A-4D7B-5906EB8CD261}"/>
          </ac:spMkLst>
        </pc:spChg>
        <pc:picChg chg="del">
          <ac:chgData name="Ben Nienhuis" userId="2c6c04f1-77c7-44b5-a463-93386779ab63" providerId="ADAL" clId="{DB567489-2697-4252-A489-1E401B853A92}" dt="2023-01-09T14:02:59.792" v="1456" actId="478"/>
          <ac:picMkLst>
            <pc:docMk/>
            <pc:sldMk cId="3060891743" sldId="370"/>
            <ac:picMk id="4" creationId="{6FC07C59-DA1A-48C0-B0AF-036A776FAAA1}"/>
          </ac:picMkLst>
        </pc:picChg>
        <pc:picChg chg="del">
          <ac:chgData name="Ben Nienhuis" userId="2c6c04f1-77c7-44b5-a463-93386779ab63" providerId="ADAL" clId="{DB567489-2697-4252-A489-1E401B853A92}" dt="2023-01-09T14:15:23.098" v="1534" actId="478"/>
          <ac:picMkLst>
            <pc:docMk/>
            <pc:sldMk cId="3060891743" sldId="370"/>
            <ac:picMk id="5" creationId="{1F5C625C-1FD6-4B7E-BB46-8C7319AE9F80}"/>
          </ac:picMkLst>
        </pc:picChg>
        <pc:picChg chg="add del">
          <ac:chgData name="Ben Nienhuis" userId="2c6c04f1-77c7-44b5-a463-93386779ab63" providerId="ADAL" clId="{DB567489-2697-4252-A489-1E401B853A92}" dt="2023-01-09T14:15:41.176" v="1537"/>
          <ac:picMkLst>
            <pc:docMk/>
            <pc:sldMk cId="3060891743" sldId="370"/>
            <ac:picMk id="9" creationId="{E58F5759-3495-272E-98B1-BF3E8F0BC453}"/>
          </ac:picMkLst>
        </pc:picChg>
        <pc:picChg chg="add mod">
          <ac:chgData name="Ben Nienhuis" userId="2c6c04f1-77c7-44b5-a463-93386779ab63" providerId="ADAL" clId="{DB567489-2697-4252-A489-1E401B853A92}" dt="2023-01-09T14:15:45.072" v="1538"/>
          <ac:picMkLst>
            <pc:docMk/>
            <pc:sldMk cId="3060891743" sldId="370"/>
            <ac:picMk id="10" creationId="{F5669B43-A106-5B54-9920-6DF8A88A7C19}"/>
          </ac:picMkLst>
        </pc:picChg>
        <pc:picChg chg="add del mod">
          <ac:chgData name="Ben Nienhuis" userId="2c6c04f1-77c7-44b5-a463-93386779ab63" providerId="ADAL" clId="{DB567489-2697-4252-A489-1E401B853A92}" dt="2023-01-09T14:35:30.467" v="1741" actId="478"/>
          <ac:picMkLst>
            <pc:docMk/>
            <pc:sldMk cId="3060891743" sldId="370"/>
            <ac:picMk id="11" creationId="{981DAA77-D8B6-4618-BADD-0A02DD243711}"/>
          </ac:picMkLst>
        </pc:picChg>
        <pc:picChg chg="add mod">
          <ac:chgData name="Ben Nienhuis" userId="2c6c04f1-77c7-44b5-a463-93386779ab63" providerId="ADAL" clId="{DB567489-2697-4252-A489-1E401B853A92}" dt="2023-01-09T14:35:44.169" v="1745" actId="1076"/>
          <ac:picMkLst>
            <pc:docMk/>
            <pc:sldMk cId="3060891743" sldId="370"/>
            <ac:picMk id="12" creationId="{26286386-427D-E913-609A-1790124A739F}"/>
          </ac:picMkLst>
        </pc:picChg>
      </pc:sldChg>
      <pc:sldChg chg="addSp delSp modSp add del mod modAnim">
        <pc:chgData name="Ben Nienhuis" userId="2c6c04f1-77c7-44b5-a463-93386779ab63" providerId="ADAL" clId="{DB567489-2697-4252-A489-1E401B853A92}" dt="2023-01-09T14:37:09.641" v="1753" actId="1076"/>
        <pc:sldMkLst>
          <pc:docMk/>
          <pc:sldMk cId="1903878008" sldId="373"/>
        </pc:sldMkLst>
        <pc:spChg chg="del mod">
          <ac:chgData name="Ben Nienhuis" userId="2c6c04f1-77c7-44b5-a463-93386779ab63" providerId="ADAL" clId="{DB567489-2697-4252-A489-1E401B853A92}" dt="2023-01-09T14:04:04.618" v="1464" actId="478"/>
          <ac:spMkLst>
            <pc:docMk/>
            <pc:sldMk cId="1903878008" sldId="373"/>
            <ac:spMk id="2" creationId="{E1F63243-4CBF-4C92-A833-E353A87BA17E}"/>
          </ac:spMkLst>
        </pc:spChg>
        <pc:spChg chg="mod">
          <ac:chgData name="Ben Nienhuis" userId="2c6c04f1-77c7-44b5-a463-93386779ab63" providerId="ADAL" clId="{DB567489-2697-4252-A489-1E401B853A92}" dt="2023-01-09T14:36:51.345" v="1751" actId="6549"/>
          <ac:spMkLst>
            <pc:docMk/>
            <pc:sldMk cId="1903878008" sldId="373"/>
            <ac:spMk id="3" creationId="{1DFFEC28-3295-4E25-B693-56FF47BBB4DA}"/>
          </ac:spMkLst>
        </pc:spChg>
        <pc:spChg chg="del">
          <ac:chgData name="Ben Nienhuis" userId="2c6c04f1-77c7-44b5-a463-93386779ab63" providerId="ADAL" clId="{DB567489-2697-4252-A489-1E401B853A92}" dt="2023-01-09T14:04:21.690" v="1465" actId="478"/>
          <ac:spMkLst>
            <pc:docMk/>
            <pc:sldMk cId="1903878008" sldId="373"/>
            <ac:spMk id="6" creationId="{196218B3-4571-4CB8-995A-C7F78EA254D6}"/>
          </ac:spMkLst>
        </pc:spChg>
        <pc:spChg chg="add del mod">
          <ac:chgData name="Ben Nienhuis" userId="2c6c04f1-77c7-44b5-a463-93386779ab63" providerId="ADAL" clId="{DB567489-2697-4252-A489-1E401B853A92}" dt="2023-01-09T14:16:04.668" v="1539" actId="478"/>
          <ac:spMkLst>
            <pc:docMk/>
            <pc:sldMk cId="1903878008" sldId="373"/>
            <ac:spMk id="7" creationId="{E3AB2418-9EDF-F988-FD29-9459D909F3E3}"/>
          </ac:spMkLst>
        </pc:spChg>
        <pc:spChg chg="add del mod">
          <ac:chgData name="Ben Nienhuis" userId="2c6c04f1-77c7-44b5-a463-93386779ab63" providerId="ADAL" clId="{DB567489-2697-4252-A489-1E401B853A92}" dt="2023-01-09T14:16:35.309" v="1542" actId="21"/>
          <ac:spMkLst>
            <pc:docMk/>
            <pc:sldMk cId="1903878008" sldId="373"/>
            <ac:spMk id="9" creationId="{7117A20F-4DA1-0FC9-8C08-747C47D267C3}"/>
          </ac:spMkLst>
        </pc:spChg>
        <pc:picChg chg="del">
          <ac:chgData name="Ben Nienhuis" userId="2c6c04f1-77c7-44b5-a463-93386779ab63" providerId="ADAL" clId="{DB567489-2697-4252-A489-1E401B853A92}" dt="2023-01-09T14:04:23.505" v="1466" actId="478"/>
          <ac:picMkLst>
            <pc:docMk/>
            <pc:sldMk cId="1903878008" sldId="373"/>
            <ac:picMk id="4" creationId="{6FC07C59-DA1A-48C0-B0AF-036A776FAAA1}"/>
          </ac:picMkLst>
        </pc:picChg>
        <pc:picChg chg="add mod">
          <ac:chgData name="Ben Nienhuis" userId="2c6c04f1-77c7-44b5-a463-93386779ab63" providerId="ADAL" clId="{DB567489-2697-4252-A489-1E401B853A92}" dt="2023-01-09T14:16:23.536" v="1540"/>
          <ac:picMkLst>
            <pc:docMk/>
            <pc:sldMk cId="1903878008" sldId="373"/>
            <ac:picMk id="10" creationId="{B7B1403B-0B14-DFED-1A4C-56AFAEB2C0FB}"/>
          </ac:picMkLst>
        </pc:picChg>
        <pc:picChg chg="add mod">
          <ac:chgData name="Ben Nienhuis" userId="2c6c04f1-77c7-44b5-a463-93386779ab63" providerId="ADAL" clId="{DB567489-2697-4252-A489-1E401B853A92}" dt="2023-01-09T14:37:09.641" v="1753" actId="1076"/>
          <ac:picMkLst>
            <pc:docMk/>
            <pc:sldMk cId="1903878008" sldId="373"/>
            <ac:picMk id="11" creationId="{17C29EF0-B465-6B2E-1BFC-4A4ED59DDBC1}"/>
          </ac:picMkLst>
        </pc:picChg>
      </pc:sldChg>
      <pc:sldChg chg="add del">
        <pc:chgData name="Ben Nienhuis" userId="2c6c04f1-77c7-44b5-a463-93386779ab63" providerId="ADAL" clId="{DB567489-2697-4252-A489-1E401B853A92}" dt="2023-01-09T14:03:26.392" v="1459" actId="47"/>
        <pc:sldMkLst>
          <pc:docMk/>
          <pc:sldMk cId="473265050" sldId="374"/>
        </pc:sldMkLst>
      </pc:sldChg>
      <pc:sldChg chg="add del">
        <pc:chgData name="Ben Nienhuis" userId="2c6c04f1-77c7-44b5-a463-93386779ab63" providerId="ADAL" clId="{DB567489-2697-4252-A489-1E401B853A92}" dt="2023-01-09T14:03:18.906" v="1458" actId="47"/>
        <pc:sldMkLst>
          <pc:docMk/>
          <pc:sldMk cId="3822133280" sldId="375"/>
        </pc:sldMkLst>
      </pc:sldChg>
      <pc:sldChg chg="add del">
        <pc:chgData name="Ben Nienhuis" userId="2c6c04f1-77c7-44b5-a463-93386779ab63" providerId="ADAL" clId="{DB567489-2697-4252-A489-1E401B853A92}" dt="2023-01-09T14:03:15.008" v="1457" actId="47"/>
        <pc:sldMkLst>
          <pc:docMk/>
          <pc:sldMk cId="184542498" sldId="377"/>
        </pc:sldMkLst>
      </pc:sldChg>
      <pc:sldChg chg="add del">
        <pc:chgData name="Ben Nienhuis" userId="2c6c04f1-77c7-44b5-a463-93386779ab63" providerId="ADAL" clId="{DB567489-2697-4252-A489-1E401B853A92}" dt="2023-01-09T14:07:32.810" v="1492" actId="47"/>
        <pc:sldMkLst>
          <pc:docMk/>
          <pc:sldMk cId="3228796064" sldId="385"/>
        </pc:sldMkLst>
      </pc:sldChg>
      <pc:sldChg chg="add del">
        <pc:chgData name="Ben Nienhuis" userId="2c6c04f1-77c7-44b5-a463-93386779ab63" providerId="ADAL" clId="{DB567489-2697-4252-A489-1E401B853A92}" dt="2023-01-09T14:05:41.543" v="1487" actId="47"/>
        <pc:sldMkLst>
          <pc:docMk/>
          <pc:sldMk cId="761579696" sldId="386"/>
        </pc:sldMkLst>
      </pc:sldChg>
      <pc:sldChg chg="add del">
        <pc:chgData name="Ben Nienhuis" userId="2c6c04f1-77c7-44b5-a463-93386779ab63" providerId="ADAL" clId="{DB567489-2697-4252-A489-1E401B853A92}" dt="2023-01-09T14:03:31.169" v="1460" actId="47"/>
        <pc:sldMkLst>
          <pc:docMk/>
          <pc:sldMk cId="3539244790" sldId="387"/>
        </pc:sldMkLst>
      </pc:sldChg>
      <pc:sldChg chg="add del">
        <pc:chgData name="Ben Nienhuis" userId="2c6c04f1-77c7-44b5-a463-93386779ab63" providerId="ADAL" clId="{DB567489-2697-4252-A489-1E401B853A92}" dt="2023-01-09T14:42:09.224" v="1778" actId="47"/>
        <pc:sldMkLst>
          <pc:docMk/>
          <pc:sldMk cId="158100844" sldId="388"/>
        </pc:sldMkLst>
      </pc:sldChg>
      <pc:sldChg chg="addSp delSp modSp add del mod">
        <pc:chgData name="Ben Nienhuis" userId="2c6c04f1-77c7-44b5-a463-93386779ab63" providerId="ADAL" clId="{DB567489-2697-4252-A489-1E401B853A92}" dt="2023-01-09T14:37:30.001" v="1754" actId="47"/>
        <pc:sldMkLst>
          <pc:docMk/>
          <pc:sldMk cId="1318566353" sldId="389"/>
        </pc:sldMkLst>
        <pc:spChg chg="del">
          <ac:chgData name="Ben Nienhuis" userId="2c6c04f1-77c7-44b5-a463-93386779ab63" providerId="ADAL" clId="{DB567489-2697-4252-A489-1E401B853A92}" dt="2023-01-09T14:04:30.186" v="1467" actId="478"/>
          <ac:spMkLst>
            <pc:docMk/>
            <pc:sldMk cId="1318566353" sldId="389"/>
            <ac:spMk id="2" creationId="{E1F63243-4CBF-4C92-A833-E353A87BA17E}"/>
          </ac:spMkLst>
        </pc:spChg>
        <pc:spChg chg="mod">
          <ac:chgData name="Ben Nienhuis" userId="2c6c04f1-77c7-44b5-a463-93386779ab63" providerId="ADAL" clId="{DB567489-2697-4252-A489-1E401B853A92}" dt="2023-01-09T14:18:00.869" v="1552" actId="1076"/>
          <ac:spMkLst>
            <pc:docMk/>
            <pc:sldMk cId="1318566353" sldId="389"/>
            <ac:spMk id="3" creationId="{1DFFEC28-3295-4E25-B693-56FF47BBB4DA}"/>
          </ac:spMkLst>
        </pc:spChg>
        <pc:spChg chg="del">
          <ac:chgData name="Ben Nienhuis" userId="2c6c04f1-77c7-44b5-a463-93386779ab63" providerId="ADAL" clId="{DB567489-2697-4252-A489-1E401B853A92}" dt="2023-01-09T14:04:33.356" v="1468" actId="478"/>
          <ac:spMkLst>
            <pc:docMk/>
            <pc:sldMk cId="1318566353" sldId="389"/>
            <ac:spMk id="6" creationId="{196218B3-4571-4CB8-995A-C7F78EA254D6}"/>
          </ac:spMkLst>
        </pc:spChg>
        <pc:spChg chg="add del mod">
          <ac:chgData name="Ben Nienhuis" userId="2c6c04f1-77c7-44b5-a463-93386779ab63" providerId="ADAL" clId="{DB567489-2697-4252-A489-1E401B853A92}" dt="2023-01-09T14:17:24.233" v="1547" actId="478"/>
          <ac:spMkLst>
            <pc:docMk/>
            <pc:sldMk cId="1318566353" sldId="389"/>
            <ac:spMk id="7" creationId="{DC2A9687-6312-82F1-A2C2-EACC4612FA88}"/>
          </ac:spMkLst>
        </pc:spChg>
        <pc:spChg chg="add del mod">
          <ac:chgData name="Ben Nienhuis" userId="2c6c04f1-77c7-44b5-a463-93386779ab63" providerId="ADAL" clId="{DB567489-2697-4252-A489-1E401B853A92}" dt="2023-01-09T14:17:37.950" v="1549" actId="478"/>
          <ac:spMkLst>
            <pc:docMk/>
            <pc:sldMk cId="1318566353" sldId="389"/>
            <ac:spMk id="9" creationId="{3D4043BA-4672-0C60-4182-6DAB78B12BD9}"/>
          </ac:spMkLst>
        </pc:spChg>
        <pc:picChg chg="del">
          <ac:chgData name="Ben Nienhuis" userId="2c6c04f1-77c7-44b5-a463-93386779ab63" providerId="ADAL" clId="{DB567489-2697-4252-A489-1E401B853A92}" dt="2023-01-09T14:04:36.076" v="1469" actId="478"/>
          <ac:picMkLst>
            <pc:docMk/>
            <pc:sldMk cId="1318566353" sldId="389"/>
            <ac:picMk id="4" creationId="{6FC07C59-DA1A-48C0-B0AF-036A776FAAA1}"/>
          </ac:picMkLst>
        </pc:picChg>
        <pc:picChg chg="add mod">
          <ac:chgData name="Ben Nienhuis" userId="2c6c04f1-77c7-44b5-a463-93386779ab63" providerId="ADAL" clId="{DB567489-2697-4252-A489-1E401B853A92}" dt="2023-01-09T14:18:33.253" v="1556"/>
          <ac:picMkLst>
            <pc:docMk/>
            <pc:sldMk cId="1318566353" sldId="389"/>
            <ac:picMk id="10" creationId="{C1B87A25-01A0-6F61-749B-21E08B63546A}"/>
          </ac:picMkLst>
        </pc:picChg>
      </pc:sldChg>
      <pc:sldChg chg="addSp delSp modSp add del mod modAnim">
        <pc:chgData name="Ben Nienhuis" userId="2c6c04f1-77c7-44b5-a463-93386779ab63" providerId="ADAL" clId="{DB567489-2697-4252-A489-1E401B853A92}" dt="2023-01-09T14:48:27.599" v="1838" actId="1076"/>
        <pc:sldMkLst>
          <pc:docMk/>
          <pc:sldMk cId="2554410564" sldId="390"/>
        </pc:sldMkLst>
        <pc:spChg chg="del">
          <ac:chgData name="Ben Nienhuis" userId="2c6c04f1-77c7-44b5-a463-93386779ab63" providerId="ADAL" clId="{DB567489-2697-4252-A489-1E401B853A92}" dt="2023-01-09T14:45:47.931" v="1817" actId="478"/>
          <ac:spMkLst>
            <pc:docMk/>
            <pc:sldMk cId="2554410564" sldId="390"/>
            <ac:spMk id="2" creationId="{E1F63243-4CBF-4C92-A833-E353A87BA17E}"/>
          </ac:spMkLst>
        </pc:spChg>
        <pc:spChg chg="mod">
          <ac:chgData name="Ben Nienhuis" userId="2c6c04f1-77c7-44b5-a463-93386779ab63" providerId="ADAL" clId="{DB567489-2697-4252-A489-1E401B853A92}" dt="2023-01-09T14:47:40.075" v="1833" actId="12"/>
          <ac:spMkLst>
            <pc:docMk/>
            <pc:sldMk cId="2554410564" sldId="390"/>
            <ac:spMk id="3" creationId="{23AD49FE-2036-4376-B2B2-8F8CC257C159}"/>
          </ac:spMkLst>
        </pc:spChg>
        <pc:spChg chg="del">
          <ac:chgData name="Ben Nienhuis" userId="2c6c04f1-77c7-44b5-a463-93386779ab63" providerId="ADAL" clId="{DB567489-2697-4252-A489-1E401B853A92}" dt="2023-01-09T14:45:59.918" v="1819" actId="478"/>
          <ac:spMkLst>
            <pc:docMk/>
            <pc:sldMk cId="2554410564" sldId="390"/>
            <ac:spMk id="6" creationId="{196218B3-4571-4CB8-995A-C7F78EA254D6}"/>
          </ac:spMkLst>
        </pc:spChg>
        <pc:spChg chg="add del mod">
          <ac:chgData name="Ben Nienhuis" userId="2c6c04f1-77c7-44b5-a463-93386779ab63" providerId="ADAL" clId="{DB567489-2697-4252-A489-1E401B853A92}" dt="2023-01-09T14:45:52.179" v="1818" actId="478"/>
          <ac:spMkLst>
            <pc:docMk/>
            <pc:sldMk cId="2554410564" sldId="390"/>
            <ac:spMk id="7" creationId="{A2E121AF-8AF9-10C0-6B98-7724FB676758}"/>
          </ac:spMkLst>
        </pc:spChg>
        <pc:spChg chg="add del mod">
          <ac:chgData name="Ben Nienhuis" userId="2c6c04f1-77c7-44b5-a463-93386779ab63" providerId="ADAL" clId="{DB567489-2697-4252-A489-1E401B853A92}" dt="2023-01-09T14:46:12.443" v="1823" actId="478"/>
          <ac:spMkLst>
            <pc:docMk/>
            <pc:sldMk cId="2554410564" sldId="390"/>
            <ac:spMk id="9" creationId="{EDEC2C0E-FFF2-EB0B-3CBA-51025AE418EF}"/>
          </ac:spMkLst>
        </pc:spChg>
        <pc:picChg chg="del">
          <ac:chgData name="Ben Nienhuis" userId="2c6c04f1-77c7-44b5-a463-93386779ab63" providerId="ADAL" clId="{DB567489-2697-4252-A489-1E401B853A92}" dt="2023-01-09T14:46:02.851" v="1820" actId="478"/>
          <ac:picMkLst>
            <pc:docMk/>
            <pc:sldMk cId="2554410564" sldId="390"/>
            <ac:picMk id="4" creationId="{6FC07C59-DA1A-48C0-B0AF-036A776FAAA1}"/>
          </ac:picMkLst>
        </pc:picChg>
        <pc:picChg chg="add mod">
          <ac:chgData name="Ben Nienhuis" userId="2c6c04f1-77c7-44b5-a463-93386779ab63" providerId="ADAL" clId="{DB567489-2697-4252-A489-1E401B853A92}" dt="2023-01-09T14:46:05.833" v="1821"/>
          <ac:picMkLst>
            <pc:docMk/>
            <pc:sldMk cId="2554410564" sldId="390"/>
            <ac:picMk id="10" creationId="{212FD3BB-5F8B-B7B1-3268-46DFFB935B2A}"/>
          </ac:picMkLst>
        </pc:picChg>
        <pc:picChg chg="add mod">
          <ac:chgData name="Ben Nienhuis" userId="2c6c04f1-77c7-44b5-a463-93386779ab63" providerId="ADAL" clId="{DB567489-2697-4252-A489-1E401B853A92}" dt="2023-01-09T14:48:27.599" v="1838" actId="1076"/>
          <ac:picMkLst>
            <pc:docMk/>
            <pc:sldMk cId="2554410564" sldId="390"/>
            <ac:picMk id="11" creationId="{9087001F-E7F8-60A0-DB3B-4AC6CD2F17DF}"/>
          </ac:picMkLst>
        </pc:picChg>
      </pc:sldChg>
      <pc:sldChg chg="delSp add del mod">
        <pc:chgData name="Ben Nienhuis" userId="2c6c04f1-77c7-44b5-a463-93386779ab63" providerId="ADAL" clId="{DB567489-2697-4252-A489-1E401B853A92}" dt="2023-01-09T14:48:30.180" v="1839" actId="47"/>
        <pc:sldMkLst>
          <pc:docMk/>
          <pc:sldMk cId="1137605790" sldId="391"/>
        </pc:sldMkLst>
        <pc:picChg chg="del">
          <ac:chgData name="Ben Nienhuis" userId="2c6c04f1-77c7-44b5-a463-93386779ab63" providerId="ADAL" clId="{DB567489-2697-4252-A489-1E401B853A92}" dt="2023-01-09T14:47:56.635" v="1834" actId="21"/>
          <ac:picMkLst>
            <pc:docMk/>
            <pc:sldMk cId="1137605790" sldId="391"/>
            <ac:picMk id="3" creationId="{5F39B88A-DBBD-48F7-9FFF-020FEBBA796B}"/>
          </ac:picMkLst>
        </pc:picChg>
      </pc:sldChg>
      <pc:sldChg chg="add del">
        <pc:chgData name="Ben Nienhuis" userId="2c6c04f1-77c7-44b5-a463-93386779ab63" providerId="ADAL" clId="{DB567489-2697-4252-A489-1E401B853A92}" dt="2023-01-09T14:07:21.160" v="1490" actId="47"/>
        <pc:sldMkLst>
          <pc:docMk/>
          <pc:sldMk cId="2863111655" sldId="392"/>
        </pc:sldMkLst>
      </pc:sldChg>
      <pc:sldChg chg="addSp delSp modSp add mod modAnim">
        <pc:chgData name="Ben Nienhuis" userId="2c6c04f1-77c7-44b5-a463-93386779ab63" providerId="ADAL" clId="{DB567489-2697-4252-A489-1E401B853A92}" dt="2023-01-09T15:13:05.923" v="2090" actId="1076"/>
        <pc:sldMkLst>
          <pc:docMk/>
          <pc:sldMk cId="3573856503" sldId="393"/>
        </pc:sldMkLst>
        <pc:spChg chg="del">
          <ac:chgData name="Ben Nienhuis" userId="2c6c04f1-77c7-44b5-a463-93386779ab63" providerId="ADAL" clId="{DB567489-2697-4252-A489-1E401B853A92}" dt="2023-01-09T14:53:37.025" v="1840" actId="478"/>
          <ac:spMkLst>
            <pc:docMk/>
            <pc:sldMk cId="3573856503" sldId="393"/>
            <ac:spMk id="2" creationId="{E1F63243-4CBF-4C92-A833-E353A87BA17E}"/>
          </ac:spMkLst>
        </pc:spChg>
        <pc:spChg chg="del">
          <ac:chgData name="Ben Nienhuis" userId="2c6c04f1-77c7-44b5-a463-93386779ab63" providerId="ADAL" clId="{DB567489-2697-4252-A489-1E401B853A92}" dt="2023-01-09T14:53:46.094" v="1841" actId="478"/>
          <ac:spMkLst>
            <pc:docMk/>
            <pc:sldMk cId="3573856503" sldId="393"/>
            <ac:spMk id="6" creationId="{196218B3-4571-4CB8-995A-C7F78EA254D6}"/>
          </ac:spMkLst>
        </pc:spChg>
        <pc:spChg chg="add del mod">
          <ac:chgData name="Ben Nienhuis" userId="2c6c04f1-77c7-44b5-a463-93386779ab63" providerId="ADAL" clId="{DB567489-2697-4252-A489-1E401B853A92}" dt="2023-01-09T14:53:50.630" v="1842" actId="478"/>
          <ac:spMkLst>
            <pc:docMk/>
            <pc:sldMk cId="3573856503" sldId="393"/>
            <ac:spMk id="7" creationId="{ECF5CCF1-1E5E-307D-DC61-5F8981240F48}"/>
          </ac:spMkLst>
        </pc:spChg>
        <pc:spChg chg="add mod">
          <ac:chgData name="Ben Nienhuis" userId="2c6c04f1-77c7-44b5-a463-93386779ab63" providerId="ADAL" clId="{DB567489-2697-4252-A489-1E401B853A92}" dt="2023-01-09T14:57:12.175" v="1880" actId="1076"/>
          <ac:spMkLst>
            <pc:docMk/>
            <pc:sldMk cId="3573856503" sldId="393"/>
            <ac:spMk id="9" creationId="{64CB97FC-695A-D76E-DE2A-823E6EF1C01F}"/>
          </ac:spMkLst>
        </pc:spChg>
        <pc:spChg chg="add del mod">
          <ac:chgData name="Ben Nienhuis" userId="2c6c04f1-77c7-44b5-a463-93386779ab63" providerId="ADAL" clId="{DB567489-2697-4252-A489-1E401B853A92}" dt="2023-01-09T14:57:04.602" v="1878" actId="478"/>
          <ac:spMkLst>
            <pc:docMk/>
            <pc:sldMk cId="3573856503" sldId="393"/>
            <ac:spMk id="11" creationId="{67BE599A-5AAC-0283-BC0D-CB2DAE5EA8AA}"/>
          </ac:spMkLst>
        </pc:spChg>
        <pc:picChg chg="mod ord">
          <ac:chgData name="Ben Nienhuis" userId="2c6c04f1-77c7-44b5-a463-93386779ab63" providerId="ADAL" clId="{DB567489-2697-4252-A489-1E401B853A92}" dt="2023-01-09T15:13:05.923" v="2090" actId="1076"/>
          <ac:picMkLst>
            <pc:docMk/>
            <pc:sldMk cId="3573856503" sldId="393"/>
            <ac:picMk id="3" creationId="{D3ABFAEB-7BE8-498F-BFFC-B6CC7124B1E1}"/>
          </ac:picMkLst>
        </pc:picChg>
        <pc:picChg chg="del">
          <ac:chgData name="Ben Nienhuis" userId="2c6c04f1-77c7-44b5-a463-93386779ab63" providerId="ADAL" clId="{DB567489-2697-4252-A489-1E401B853A92}" dt="2023-01-09T14:56:59.182" v="1877" actId="478"/>
          <ac:picMkLst>
            <pc:docMk/>
            <pc:sldMk cId="3573856503" sldId="393"/>
            <ac:picMk id="4" creationId="{6FC07C59-DA1A-48C0-B0AF-036A776FAAA1}"/>
          </ac:picMkLst>
        </pc:picChg>
        <pc:picChg chg="add mod">
          <ac:chgData name="Ben Nienhuis" userId="2c6c04f1-77c7-44b5-a463-93386779ab63" providerId="ADAL" clId="{DB567489-2697-4252-A489-1E401B853A92}" dt="2023-01-09T14:57:38.079" v="1885" actId="1076"/>
          <ac:picMkLst>
            <pc:docMk/>
            <pc:sldMk cId="3573856503" sldId="393"/>
            <ac:picMk id="12" creationId="{54B329F6-09DC-1DE4-9D4E-78743813A29D}"/>
          </ac:picMkLst>
        </pc:picChg>
      </pc:sldChg>
      <pc:sldChg chg="addSp delSp modSp add del mod modAnim">
        <pc:chgData name="Ben Nienhuis" userId="2c6c04f1-77c7-44b5-a463-93386779ab63" providerId="ADAL" clId="{DB567489-2697-4252-A489-1E401B853A92}" dt="2023-01-09T14:45:31.847" v="1816" actId="1076"/>
        <pc:sldMkLst>
          <pc:docMk/>
          <pc:sldMk cId="575553025" sldId="395"/>
        </pc:sldMkLst>
        <pc:spChg chg="del">
          <ac:chgData name="Ben Nienhuis" userId="2c6c04f1-77c7-44b5-a463-93386779ab63" providerId="ADAL" clId="{DB567489-2697-4252-A489-1E401B853A92}" dt="2023-01-09T14:42:29.313" v="1779" actId="478"/>
          <ac:spMkLst>
            <pc:docMk/>
            <pc:sldMk cId="575553025" sldId="395"/>
            <ac:spMk id="2" creationId="{E1F63243-4CBF-4C92-A833-E353A87BA17E}"/>
          </ac:spMkLst>
        </pc:spChg>
        <pc:spChg chg="mod">
          <ac:chgData name="Ben Nienhuis" userId="2c6c04f1-77c7-44b5-a463-93386779ab63" providerId="ADAL" clId="{DB567489-2697-4252-A489-1E401B853A92}" dt="2023-01-09T14:45:13.572" v="1813" actId="12"/>
          <ac:spMkLst>
            <pc:docMk/>
            <pc:sldMk cId="575553025" sldId="395"/>
            <ac:spMk id="5" creationId="{5B7EBFF4-B69C-4A4F-9F29-AD26EAE0A5A1}"/>
          </ac:spMkLst>
        </pc:spChg>
        <pc:spChg chg="del">
          <ac:chgData name="Ben Nienhuis" userId="2c6c04f1-77c7-44b5-a463-93386779ab63" providerId="ADAL" clId="{DB567489-2697-4252-A489-1E401B853A92}" dt="2023-01-09T14:42:40.032" v="1781" actId="478"/>
          <ac:spMkLst>
            <pc:docMk/>
            <pc:sldMk cId="575553025" sldId="395"/>
            <ac:spMk id="6" creationId="{196218B3-4571-4CB8-995A-C7F78EA254D6}"/>
          </ac:spMkLst>
        </pc:spChg>
        <pc:spChg chg="add del mod">
          <ac:chgData name="Ben Nienhuis" userId="2c6c04f1-77c7-44b5-a463-93386779ab63" providerId="ADAL" clId="{DB567489-2697-4252-A489-1E401B853A92}" dt="2023-01-09T14:42:36.015" v="1780" actId="478"/>
          <ac:spMkLst>
            <pc:docMk/>
            <pc:sldMk cId="575553025" sldId="395"/>
            <ac:spMk id="8" creationId="{2295E690-BFEF-F547-D6E7-6083F407E9F8}"/>
          </ac:spMkLst>
        </pc:spChg>
        <pc:spChg chg="add del">
          <ac:chgData name="Ben Nienhuis" userId="2c6c04f1-77c7-44b5-a463-93386779ab63" providerId="ADAL" clId="{DB567489-2697-4252-A489-1E401B853A92}" dt="2023-01-09T14:43:40.491" v="1790" actId="478"/>
          <ac:spMkLst>
            <pc:docMk/>
            <pc:sldMk cId="575553025" sldId="395"/>
            <ac:spMk id="10" creationId="{DA9ECD1D-7E77-491C-7E01-BAF86099EA20}"/>
          </ac:spMkLst>
        </pc:spChg>
        <pc:spChg chg="add del mod">
          <ac:chgData name="Ben Nienhuis" userId="2c6c04f1-77c7-44b5-a463-93386779ab63" providerId="ADAL" clId="{DB567489-2697-4252-A489-1E401B853A92}" dt="2023-01-09T14:45:26.109" v="1815" actId="478"/>
          <ac:spMkLst>
            <pc:docMk/>
            <pc:sldMk cId="575553025" sldId="395"/>
            <ac:spMk id="13" creationId="{4E67C7CC-4A15-0775-0685-5054BD9843DC}"/>
          </ac:spMkLst>
        </pc:spChg>
        <pc:picChg chg="del">
          <ac:chgData name="Ben Nienhuis" userId="2c6c04f1-77c7-44b5-a463-93386779ab63" providerId="ADAL" clId="{DB567489-2697-4252-A489-1E401B853A92}" dt="2023-01-09T14:45:18.565" v="1814" actId="478"/>
          <ac:picMkLst>
            <pc:docMk/>
            <pc:sldMk cId="575553025" sldId="395"/>
            <ac:picMk id="4" creationId="{6FC07C59-DA1A-48C0-B0AF-036A776FAAA1}"/>
          </ac:picMkLst>
        </pc:picChg>
        <pc:picChg chg="mod">
          <ac:chgData name="Ben Nienhuis" userId="2c6c04f1-77c7-44b5-a463-93386779ab63" providerId="ADAL" clId="{DB567489-2697-4252-A489-1E401B853A92}" dt="2023-01-09T14:45:31.847" v="1816" actId="1076"/>
          <ac:picMkLst>
            <pc:docMk/>
            <pc:sldMk cId="575553025" sldId="395"/>
            <ac:picMk id="7" creationId="{D42C6468-2F63-466D-89B2-60E837A1FD68}"/>
          </ac:picMkLst>
        </pc:picChg>
        <pc:picChg chg="add mod">
          <ac:chgData name="Ben Nienhuis" userId="2c6c04f1-77c7-44b5-a463-93386779ab63" providerId="ADAL" clId="{DB567489-2697-4252-A489-1E401B853A92}" dt="2023-01-09T14:43:48.993" v="1791"/>
          <ac:picMkLst>
            <pc:docMk/>
            <pc:sldMk cId="575553025" sldId="395"/>
            <ac:picMk id="11" creationId="{A2F1AC9E-5A0E-7470-284A-B985180C74BB}"/>
          </ac:picMkLst>
        </pc:picChg>
      </pc:sldChg>
      <pc:sldChg chg="add del">
        <pc:chgData name="Ben Nienhuis" userId="2c6c04f1-77c7-44b5-a463-93386779ab63" providerId="ADAL" clId="{DB567489-2697-4252-A489-1E401B853A92}" dt="2023-01-09T14:06:53.525" v="1488" actId="47"/>
        <pc:sldMkLst>
          <pc:docMk/>
          <pc:sldMk cId="3662355058" sldId="396"/>
        </pc:sldMkLst>
      </pc:sldChg>
      <pc:sldChg chg="add del">
        <pc:chgData name="Ben Nienhuis" userId="2c6c04f1-77c7-44b5-a463-93386779ab63" providerId="ADAL" clId="{DB567489-2697-4252-A489-1E401B853A92}" dt="2023-01-09T14:07:00.335" v="1489" actId="47"/>
        <pc:sldMkLst>
          <pc:docMk/>
          <pc:sldMk cId="4119411233" sldId="398"/>
        </pc:sldMkLst>
      </pc:sldChg>
      <pc:sldChg chg="addSp delSp modSp add del mod">
        <pc:chgData name="Ben Nienhuis" userId="2c6c04f1-77c7-44b5-a463-93386779ab63" providerId="ADAL" clId="{DB567489-2697-4252-A489-1E401B853A92}" dt="2023-01-09T14:40:08.097" v="1762" actId="1076"/>
        <pc:sldMkLst>
          <pc:docMk/>
          <pc:sldMk cId="984768078" sldId="399"/>
        </pc:sldMkLst>
        <pc:spChg chg="del">
          <ac:chgData name="Ben Nienhuis" userId="2c6c04f1-77c7-44b5-a463-93386779ab63" providerId="ADAL" clId="{DB567489-2697-4252-A489-1E401B853A92}" dt="2023-01-09T14:18:08.926" v="1553" actId="478"/>
          <ac:spMkLst>
            <pc:docMk/>
            <pc:sldMk cId="984768078" sldId="399"/>
            <ac:spMk id="2" creationId="{E1F63243-4CBF-4C92-A833-E353A87BA17E}"/>
          </ac:spMkLst>
        </pc:spChg>
        <pc:spChg chg="mod">
          <ac:chgData name="Ben Nienhuis" userId="2c6c04f1-77c7-44b5-a463-93386779ab63" providerId="ADAL" clId="{DB567489-2697-4252-A489-1E401B853A92}" dt="2023-01-09T14:38:12.033" v="1760" actId="6549"/>
          <ac:spMkLst>
            <pc:docMk/>
            <pc:sldMk cId="984768078" sldId="399"/>
            <ac:spMk id="3" creationId="{D8470116-8CCE-486F-B5CA-CE4F28F50FB7}"/>
          </ac:spMkLst>
        </pc:spChg>
        <pc:spChg chg="del">
          <ac:chgData name="Ben Nienhuis" userId="2c6c04f1-77c7-44b5-a463-93386779ab63" providerId="ADAL" clId="{DB567489-2697-4252-A489-1E401B853A92}" dt="2023-01-09T14:19:10.548" v="1562" actId="478"/>
          <ac:spMkLst>
            <pc:docMk/>
            <pc:sldMk cId="984768078" sldId="399"/>
            <ac:spMk id="6" creationId="{196218B3-4571-4CB8-995A-C7F78EA254D6}"/>
          </ac:spMkLst>
        </pc:spChg>
        <pc:spChg chg="add del mod">
          <ac:chgData name="Ben Nienhuis" userId="2c6c04f1-77c7-44b5-a463-93386779ab63" providerId="ADAL" clId="{DB567489-2697-4252-A489-1E401B853A92}" dt="2023-01-09T14:18:12.448" v="1554" actId="478"/>
          <ac:spMkLst>
            <pc:docMk/>
            <pc:sldMk cId="984768078" sldId="399"/>
            <ac:spMk id="8" creationId="{3F0DC4EB-7378-B995-E4F4-9969CDA3F3E6}"/>
          </ac:spMkLst>
        </pc:spChg>
        <pc:spChg chg="add del mod">
          <ac:chgData name="Ben Nienhuis" userId="2c6c04f1-77c7-44b5-a463-93386779ab63" providerId="ADAL" clId="{DB567489-2697-4252-A489-1E401B853A92}" dt="2023-01-09T14:18:43.484" v="1558" actId="478"/>
          <ac:spMkLst>
            <pc:docMk/>
            <pc:sldMk cId="984768078" sldId="399"/>
            <ac:spMk id="10" creationId="{77553274-9E7F-5E88-2B9F-992CAD0A95E1}"/>
          </ac:spMkLst>
        </pc:spChg>
        <pc:picChg chg="del">
          <ac:chgData name="Ben Nienhuis" userId="2c6c04f1-77c7-44b5-a463-93386779ab63" providerId="ADAL" clId="{DB567489-2697-4252-A489-1E401B853A92}" dt="2023-01-09T14:18:19.250" v="1555" actId="478"/>
          <ac:picMkLst>
            <pc:docMk/>
            <pc:sldMk cId="984768078" sldId="399"/>
            <ac:picMk id="4" creationId="{6FC07C59-DA1A-48C0-B0AF-036A776FAAA1}"/>
          </ac:picMkLst>
        </pc:picChg>
        <pc:picChg chg="del">
          <ac:chgData name="Ben Nienhuis" userId="2c6c04f1-77c7-44b5-a463-93386779ab63" providerId="ADAL" clId="{DB567489-2697-4252-A489-1E401B853A92}" dt="2023-01-09T14:18:54.422" v="1560" actId="478"/>
          <ac:picMkLst>
            <pc:docMk/>
            <pc:sldMk cId="984768078" sldId="399"/>
            <ac:picMk id="5" creationId="{7AC04CC1-603C-4341-80DF-8BF4C3CA2756}"/>
          </ac:picMkLst>
        </pc:picChg>
        <pc:picChg chg="add mod">
          <ac:chgData name="Ben Nienhuis" userId="2c6c04f1-77c7-44b5-a463-93386779ab63" providerId="ADAL" clId="{DB567489-2697-4252-A489-1E401B853A92}" dt="2023-01-09T14:19:19.077" v="1564"/>
          <ac:picMkLst>
            <pc:docMk/>
            <pc:sldMk cId="984768078" sldId="399"/>
            <ac:picMk id="11" creationId="{EEAED6C5-0B7D-1F5B-89DE-697DA9048AA5}"/>
          </ac:picMkLst>
        </pc:picChg>
        <pc:picChg chg="add mod">
          <ac:chgData name="Ben Nienhuis" userId="2c6c04f1-77c7-44b5-a463-93386779ab63" providerId="ADAL" clId="{DB567489-2697-4252-A489-1E401B853A92}" dt="2023-01-09T14:40:08.097" v="1762" actId="1076"/>
          <ac:picMkLst>
            <pc:docMk/>
            <pc:sldMk cId="984768078" sldId="399"/>
            <ac:picMk id="12" creationId="{A8B38182-18C2-1252-6D6E-A75FF438ACAE}"/>
          </ac:picMkLst>
        </pc:picChg>
      </pc:sldChg>
      <pc:sldChg chg="addSp delSp modSp add del mod modAnim">
        <pc:chgData name="Ben Nienhuis" userId="2c6c04f1-77c7-44b5-a463-93386779ab63" providerId="ADAL" clId="{DB567489-2697-4252-A489-1E401B853A92}" dt="2023-01-09T14:42:00.891" v="1777" actId="5793"/>
        <pc:sldMkLst>
          <pc:docMk/>
          <pc:sldMk cId="907669884" sldId="400"/>
        </pc:sldMkLst>
        <pc:spChg chg="del">
          <ac:chgData name="Ben Nienhuis" userId="2c6c04f1-77c7-44b5-a463-93386779ab63" providerId="ADAL" clId="{DB567489-2697-4252-A489-1E401B853A92}" dt="2023-01-09T14:19:30.348" v="1565" actId="478"/>
          <ac:spMkLst>
            <pc:docMk/>
            <pc:sldMk cId="907669884" sldId="400"/>
            <ac:spMk id="2" creationId="{E1F63243-4CBF-4C92-A833-E353A87BA17E}"/>
          </ac:spMkLst>
        </pc:spChg>
        <pc:spChg chg="mod">
          <ac:chgData name="Ben Nienhuis" userId="2c6c04f1-77c7-44b5-a463-93386779ab63" providerId="ADAL" clId="{DB567489-2697-4252-A489-1E401B853A92}" dt="2023-01-09T14:42:00.891" v="1777" actId="5793"/>
          <ac:spMkLst>
            <pc:docMk/>
            <pc:sldMk cId="907669884" sldId="400"/>
            <ac:spMk id="3" creationId="{79A4E180-963F-4FAD-9DFE-0EE77306F468}"/>
          </ac:spMkLst>
        </pc:spChg>
        <pc:spChg chg="del">
          <ac:chgData name="Ben Nienhuis" userId="2c6c04f1-77c7-44b5-a463-93386779ab63" providerId="ADAL" clId="{DB567489-2697-4252-A489-1E401B853A92}" dt="2023-01-09T14:40:44.162" v="1765" actId="478"/>
          <ac:spMkLst>
            <pc:docMk/>
            <pc:sldMk cId="907669884" sldId="400"/>
            <ac:spMk id="6" creationId="{196218B3-4571-4CB8-995A-C7F78EA254D6}"/>
          </ac:spMkLst>
        </pc:spChg>
        <pc:spChg chg="add del mod">
          <ac:chgData name="Ben Nienhuis" userId="2c6c04f1-77c7-44b5-a463-93386779ab63" providerId="ADAL" clId="{DB567489-2697-4252-A489-1E401B853A92}" dt="2023-01-09T14:19:34.194" v="1566" actId="478"/>
          <ac:spMkLst>
            <pc:docMk/>
            <pc:sldMk cId="907669884" sldId="400"/>
            <ac:spMk id="8" creationId="{696E3A48-2CDD-47E7-65AB-8B42ACA76136}"/>
          </ac:spMkLst>
        </pc:spChg>
        <pc:spChg chg="add del mod">
          <ac:chgData name="Ben Nienhuis" userId="2c6c04f1-77c7-44b5-a463-93386779ab63" providerId="ADAL" clId="{DB567489-2697-4252-A489-1E401B853A92}" dt="2023-01-09T14:40:57.757" v="1767"/>
          <ac:spMkLst>
            <pc:docMk/>
            <pc:sldMk cId="907669884" sldId="400"/>
            <ac:spMk id="10" creationId="{650F761B-E9C0-71AD-DD15-BDBD0244B2A3}"/>
          </ac:spMkLst>
        </pc:spChg>
        <pc:spChg chg="add del">
          <ac:chgData name="Ben Nienhuis" userId="2c6c04f1-77c7-44b5-a463-93386779ab63" providerId="ADAL" clId="{DB567489-2697-4252-A489-1E401B853A92}" dt="2023-01-09T14:41:52.702" v="1774" actId="22"/>
          <ac:spMkLst>
            <pc:docMk/>
            <pc:sldMk cId="907669884" sldId="400"/>
            <ac:spMk id="13" creationId="{2D0DC580-B75E-5CDB-F08B-1723FEC2F522}"/>
          </ac:spMkLst>
        </pc:spChg>
        <pc:picChg chg="del">
          <ac:chgData name="Ben Nienhuis" userId="2c6c04f1-77c7-44b5-a463-93386779ab63" providerId="ADAL" clId="{DB567489-2697-4252-A489-1E401B853A92}" dt="2023-01-09T14:40:48.358" v="1766" actId="478"/>
          <ac:picMkLst>
            <pc:docMk/>
            <pc:sldMk cId="907669884" sldId="400"/>
            <ac:picMk id="4" creationId="{6FC07C59-DA1A-48C0-B0AF-036A776FAAA1}"/>
          </ac:picMkLst>
        </pc:picChg>
        <pc:picChg chg="add mod">
          <ac:chgData name="Ben Nienhuis" userId="2c6c04f1-77c7-44b5-a463-93386779ab63" providerId="ADAL" clId="{DB567489-2697-4252-A489-1E401B853A92}" dt="2023-01-09T14:41:01.465" v="1768" actId="1076"/>
          <ac:picMkLst>
            <pc:docMk/>
            <pc:sldMk cId="907669884" sldId="400"/>
            <ac:picMk id="11" creationId="{F24533C5-D28B-CCD4-E0C9-D1B542F613F0}"/>
          </ac:picMkLst>
        </pc:picChg>
      </pc:sldChg>
      <pc:sldChg chg="addSp modSp add mod">
        <pc:chgData name="Ben Nienhuis" userId="2c6c04f1-77c7-44b5-a463-93386779ab63" providerId="ADAL" clId="{DB567489-2697-4252-A489-1E401B853A92}" dt="2023-01-09T15:09:59.805" v="2054" actId="1076"/>
        <pc:sldMkLst>
          <pc:docMk/>
          <pc:sldMk cId="1105768883" sldId="401"/>
        </pc:sldMkLst>
        <pc:spChg chg="mod">
          <ac:chgData name="Ben Nienhuis" userId="2c6c04f1-77c7-44b5-a463-93386779ab63" providerId="ADAL" clId="{DB567489-2697-4252-A489-1E401B853A92}" dt="2023-01-09T15:09:38.224" v="2051" actId="6549"/>
          <ac:spMkLst>
            <pc:docMk/>
            <pc:sldMk cId="1105768883" sldId="401"/>
            <ac:spMk id="5" creationId="{E27AF96C-4A33-D7FD-1F5E-8EB89B4D8BD5}"/>
          </ac:spMkLst>
        </pc:spChg>
        <pc:picChg chg="add mod">
          <ac:chgData name="Ben Nienhuis" userId="2c6c04f1-77c7-44b5-a463-93386779ab63" providerId="ADAL" clId="{DB567489-2697-4252-A489-1E401B853A92}" dt="2023-01-09T15:09:59.805" v="2054" actId="1076"/>
          <ac:picMkLst>
            <pc:docMk/>
            <pc:sldMk cId="1105768883" sldId="401"/>
            <ac:picMk id="3" creationId="{1C63EC3A-39B6-A912-D1C8-8803E2EE2256}"/>
          </ac:picMkLst>
        </pc:picChg>
        <pc:picChg chg="mod">
          <ac:chgData name="Ben Nienhuis" userId="2c6c04f1-77c7-44b5-a463-93386779ab63" providerId="ADAL" clId="{DB567489-2697-4252-A489-1E401B853A92}" dt="2023-01-09T15:09:45.188" v="2052" actId="1076"/>
          <ac:picMkLst>
            <pc:docMk/>
            <pc:sldMk cId="1105768883" sldId="401"/>
            <ac:picMk id="7" creationId="{6F1DA912-9ED8-C44F-CD6D-197A992A6D2E}"/>
          </ac:picMkLst>
        </pc:picChg>
      </pc:sldChg>
      <pc:sldChg chg="add del">
        <pc:chgData name="Ben Nienhuis" userId="2c6c04f1-77c7-44b5-a463-93386779ab63" providerId="ADAL" clId="{DB567489-2697-4252-A489-1E401B853A92}" dt="2023-01-09T14:07:30.731" v="1491" actId="47"/>
        <pc:sldMkLst>
          <pc:docMk/>
          <pc:sldMk cId="4118376502" sldId="401"/>
        </pc:sldMkLst>
      </pc:sldChg>
      <pc:sldMasterChg chg="delSldLayout">
        <pc:chgData name="Ben Nienhuis" userId="2c6c04f1-77c7-44b5-a463-93386779ab63" providerId="ADAL" clId="{DB567489-2697-4252-A489-1E401B853A92}" dt="2023-01-09T11:42:07.305" v="65" actId="47"/>
        <pc:sldMasterMkLst>
          <pc:docMk/>
          <pc:sldMasterMk cId="3350356833" sldId="2147483648"/>
        </pc:sldMasterMkLst>
        <pc:sldLayoutChg chg="del">
          <pc:chgData name="Ben Nienhuis" userId="2c6c04f1-77c7-44b5-a463-93386779ab63" providerId="ADAL" clId="{DB567489-2697-4252-A489-1E401B853A92}" dt="2023-01-09T11:42:07.305" v="65" actId="47"/>
          <pc:sldLayoutMkLst>
            <pc:docMk/>
            <pc:sldMasterMk cId="3350356833" sldId="2147483648"/>
            <pc:sldLayoutMk cId="2177970262"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A0A8B-5434-4ADD-8412-E43365D00F70}" type="datetimeFigureOut">
              <a:rPr lang="nl-NL" smtClean="0"/>
              <a:t>9-1-2023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C78E-EE73-49A1-9641-9C50526B4E04}" type="slidenum">
              <a:rPr lang="nl-NL" smtClean="0"/>
              <a:t>‹nr.›</a:t>
            </a:fld>
            <a:endParaRPr lang="nl-NL"/>
          </a:p>
        </p:txBody>
      </p:sp>
    </p:spTree>
    <p:extLst>
      <p:ext uri="{BB962C8B-B14F-4D97-AF65-F5344CB8AC3E}">
        <p14:creationId xmlns:p14="http://schemas.microsoft.com/office/powerpoint/2010/main" val="5047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ctvonline.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pvo.bio-mirror.c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dirty="0"/>
              <a:t>Bouw van bacteriën (blz. 255)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sz="1200" i="1"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dirty="0"/>
              <a:t>Afbeelding 12.2 zie </a:t>
            </a:r>
            <a:r>
              <a:rPr lang="nl-NL" sz="1200" i="1" dirty="0" err="1"/>
              <a:t>blz</a:t>
            </a:r>
            <a:r>
              <a:rPr lang="nl-NL" sz="1200" i="1" baseline="0" dirty="0"/>
              <a:t> .254</a:t>
            </a:r>
            <a:endParaRPr lang="nl-NL" sz="1200" i="1" dirty="0"/>
          </a:p>
          <a:p>
            <a:endParaRPr lang="nl-NL" sz="1200" dirty="0"/>
          </a:p>
          <a:p>
            <a:endParaRPr lang="nl-NL" sz="1200" dirty="0"/>
          </a:p>
          <a:p>
            <a:r>
              <a:rPr lang="nl-NL" sz="1200" dirty="0"/>
              <a:t>De kleinste en eenvoudigste eencelligen</a:t>
            </a:r>
            <a:r>
              <a:rPr lang="nl-NL" sz="1200" i="1" dirty="0"/>
              <a:t> </a:t>
            </a:r>
            <a:r>
              <a:rPr lang="nl-NL" sz="1200" dirty="0"/>
              <a:t>die zich zelfstandig kunnen voortplanten</a:t>
            </a:r>
          </a:p>
          <a:p>
            <a:endParaRPr lang="nl-NL" sz="1200" dirty="0"/>
          </a:p>
          <a:p>
            <a:r>
              <a:rPr lang="nl-NL" sz="1200" dirty="0"/>
              <a:t>Ongeveer </a:t>
            </a:r>
            <a:r>
              <a:rPr lang="nl-NL" sz="1200" dirty="0" err="1"/>
              <a:t>eenduizendste</a:t>
            </a:r>
            <a:r>
              <a:rPr lang="nl-NL" sz="1200" dirty="0"/>
              <a:t> millimeter 'groot'  </a:t>
            </a:r>
          </a:p>
          <a:p>
            <a:endParaRPr lang="nl-NL" sz="1200" dirty="0"/>
          </a:p>
          <a:p>
            <a:r>
              <a:rPr lang="nl-NL" sz="1200" dirty="0"/>
              <a:t>Bacteriën zijn overal. </a:t>
            </a:r>
          </a:p>
          <a:p>
            <a:endParaRPr lang="nl-NL" sz="1200" dirty="0"/>
          </a:p>
          <a:p>
            <a:r>
              <a:rPr lang="nl-NL" sz="1200" dirty="0"/>
              <a:t>De meeste bacteriën zijn niet schadelijk </a:t>
            </a:r>
          </a:p>
          <a:p>
            <a:endParaRPr lang="nl-NL" sz="1200" dirty="0"/>
          </a:p>
          <a:p>
            <a:r>
              <a:rPr lang="nl-NL" sz="1200" dirty="0"/>
              <a:t>Groot aandeel in de kringloop van organisch materiaal</a:t>
            </a:r>
          </a:p>
          <a:p>
            <a:endParaRPr lang="nl-NL" sz="1200" dirty="0"/>
          </a:p>
          <a:p>
            <a:r>
              <a:rPr lang="nl-NL" sz="1200" dirty="0"/>
              <a:t>Veroorzakers van ziekten bij mens, dier en plant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10</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 leerboek Biologie voor het MLO</a:t>
            </a:r>
          </a:p>
        </p:txBody>
      </p:sp>
      <p:sp>
        <p:nvSpPr>
          <p:cNvPr id="4" name="Slide Number Placeholder 3"/>
          <p:cNvSpPr>
            <a:spLocks noGrp="1"/>
          </p:cNvSpPr>
          <p:nvPr>
            <p:ph type="sldNum" sz="quarter" idx="10"/>
          </p:nvPr>
        </p:nvSpPr>
        <p:spPr/>
        <p:txBody>
          <a:bodyPr/>
          <a:lstStyle/>
          <a:p>
            <a:fld id="{E8702ADE-70B8-0D4E-B43B-17BD28FE8C6A}" type="slidenum">
              <a:rPr lang="en-US" smtClean="0"/>
              <a:t>19</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400" i="1" dirty="0"/>
              <a:t>1. Schimmels (blz. 265)</a:t>
            </a:r>
          </a:p>
          <a:p>
            <a:pPr marL="0" indent="0">
              <a:buNone/>
            </a:pPr>
            <a:endParaRPr lang="nl-NL" sz="2400" b="1" dirty="0"/>
          </a:p>
          <a:p>
            <a:pPr marL="0" indent="0">
              <a:buNone/>
            </a:pPr>
            <a:r>
              <a:rPr lang="nl-NL" sz="2400" u="sng" dirty="0"/>
              <a:t>geslachtelijke sporen</a:t>
            </a:r>
          </a:p>
          <a:p>
            <a:r>
              <a:rPr lang="nl-NL" sz="2400" dirty="0"/>
              <a:t>gevormd na versmelting van twee geslachtscellen</a:t>
            </a:r>
          </a:p>
          <a:p>
            <a:r>
              <a:rPr lang="nl-NL" sz="2400" dirty="0"/>
              <a:t>meestal in speciale vruchtlichamen </a:t>
            </a:r>
          </a:p>
          <a:p>
            <a:r>
              <a:rPr lang="nl-NL" sz="2400" dirty="0"/>
              <a:t>geproduceerd bij ongunstige omstandigheden</a:t>
            </a:r>
          </a:p>
          <a:p>
            <a:r>
              <a:rPr lang="nl-NL" sz="2400" dirty="0"/>
              <a:t>overbruggen van slechte perioden </a:t>
            </a:r>
          </a:p>
          <a:p>
            <a:pPr lvl="1"/>
            <a:r>
              <a:rPr lang="nl-NL" dirty="0"/>
              <a:t>afwezigheid van levende waardplanten</a:t>
            </a:r>
          </a:p>
          <a:p>
            <a:pPr lvl="1"/>
            <a:r>
              <a:rPr lang="nl-NL" dirty="0"/>
              <a:t>lage temperaturen </a:t>
            </a:r>
          </a:p>
          <a:p>
            <a:r>
              <a:rPr lang="nl-NL" sz="2400" dirty="0"/>
              <a:t>ontkiemen bij gunstiger omstandigheden</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20</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1" dirty="0"/>
              <a:t>Schade die door een schimmelinfectie kan ontstaan</a:t>
            </a:r>
          </a:p>
          <a:p>
            <a:r>
              <a:rPr lang="nl-NL" sz="1200" dirty="0"/>
              <a:t>Schimmels kunnen verschillende functies van planten verstoren</a:t>
            </a:r>
          </a:p>
          <a:p>
            <a:r>
              <a:rPr lang="nl-NL" sz="1200" dirty="0"/>
              <a:t>Daardoor kan het ziektebeeld van schimmels er heel verschillend uitzien</a:t>
            </a:r>
          </a:p>
          <a:p>
            <a:endParaRPr lang="nl-NL" sz="1200" dirty="0"/>
          </a:p>
          <a:p>
            <a:pPr marL="0" indent="0">
              <a:buNone/>
            </a:pPr>
            <a:endParaRPr lang="nl-NL" sz="1200" dirty="0"/>
          </a:p>
          <a:p>
            <a:pPr marL="0" indent="0">
              <a:buNone/>
            </a:pPr>
            <a:r>
              <a:rPr lang="nl-NL" sz="1200" u="sng" dirty="0"/>
              <a:t>Vernieling van de structuur</a:t>
            </a:r>
            <a:endParaRPr lang="nl-NL" sz="1200" dirty="0"/>
          </a:p>
          <a:p>
            <a:r>
              <a:rPr lang="nl-NL" sz="1200" dirty="0"/>
              <a:t>Door de schimmel worden cellen van planten afgebroken en door de schimmels gebruikt als voedsel </a:t>
            </a:r>
          </a:p>
          <a:p>
            <a:r>
              <a:rPr lang="nl-NL" sz="1200" dirty="0"/>
              <a:t>Afsterven van weefsel (</a:t>
            </a:r>
            <a:r>
              <a:rPr lang="nl-NL" sz="1200" i="1" dirty="0"/>
              <a:t>necrose</a:t>
            </a:r>
            <a:r>
              <a:rPr lang="nl-NL" sz="1200" dirty="0"/>
              <a:t>) en het wegvallen van planten</a:t>
            </a:r>
          </a:p>
          <a:p>
            <a:pPr marL="0" indent="0">
              <a:buNone/>
            </a:pPr>
            <a:endParaRPr lang="nl-NL" sz="1200" u="sng" dirty="0"/>
          </a:p>
          <a:p>
            <a:pPr marL="0" indent="0">
              <a:buNone/>
            </a:pPr>
            <a:r>
              <a:rPr lang="nl-NL" sz="1200" u="sng" dirty="0"/>
              <a:t>Verstoring van de stofwisseling.</a:t>
            </a:r>
          </a:p>
          <a:p>
            <a:r>
              <a:rPr lang="nl-NL" sz="1200" dirty="0"/>
              <a:t>Sommige schimmels produceren giftige stoffen (</a:t>
            </a:r>
            <a:r>
              <a:rPr lang="nl-NL" sz="1200" i="1" dirty="0"/>
              <a:t>toxinen</a:t>
            </a:r>
            <a:r>
              <a:rPr lang="nl-NL" sz="1200" dirty="0"/>
              <a:t>) en/of groeihormonen </a:t>
            </a:r>
          </a:p>
          <a:p>
            <a:r>
              <a:rPr lang="nl-NL" sz="1200" dirty="0"/>
              <a:t>De afgescheiden toxinen beschadigen en doden de cellen</a:t>
            </a:r>
          </a:p>
          <a:p>
            <a:r>
              <a:rPr lang="nl-NL" sz="1200" dirty="0"/>
              <a:t>Deze hormonen ontregelen de groei van de plant</a:t>
            </a:r>
          </a:p>
          <a:p>
            <a:endParaRPr lang="nl-NL" sz="1200" u="sng" dirty="0"/>
          </a:p>
          <a:p>
            <a:pPr marL="0" indent="0">
              <a:buNone/>
            </a:pPr>
            <a:r>
              <a:rPr lang="nl-NL" sz="1200" u="sng" dirty="0"/>
              <a:t>Verstopping van het transportsysteem.</a:t>
            </a:r>
          </a:p>
          <a:p>
            <a:r>
              <a:rPr lang="nl-NL" sz="1200" dirty="0"/>
              <a:t>Sommige schimmels komen voor in het transportweefsel van de plant, met name in de houtvaten</a:t>
            </a:r>
          </a:p>
          <a:p>
            <a:r>
              <a:rPr lang="nl-NL" sz="1200" dirty="0"/>
              <a:t>We noemen ze </a:t>
            </a:r>
            <a:r>
              <a:rPr lang="nl-NL" sz="1200" i="1" dirty="0"/>
              <a:t>vaatparasieten</a:t>
            </a:r>
            <a:endParaRPr lang="nl-NL" sz="1200" dirty="0"/>
          </a:p>
          <a:p>
            <a:r>
              <a:rPr lang="nl-NL" sz="1200" dirty="0"/>
              <a:t>Verstopping van de vaten door inwendige myceliumgroei</a:t>
            </a:r>
          </a:p>
          <a:p>
            <a:r>
              <a:rPr lang="nl-NL" sz="1200" dirty="0"/>
              <a:t>Verstopping van de vaten door de reactie van het xyleemweefsel (houtweefsel) van de waardplant</a:t>
            </a:r>
          </a:p>
          <a:p>
            <a:r>
              <a:rPr lang="nl-NL" sz="1200" dirty="0"/>
              <a:t>Je ziet dit in de vorm van verwelking</a:t>
            </a:r>
          </a:p>
          <a:p>
            <a:pPr marL="0" indent="0">
              <a:buNone/>
            </a:pPr>
            <a:endParaRPr lang="nl-NL" sz="1200" dirty="0"/>
          </a:p>
          <a:p>
            <a:pPr marL="0" indent="0">
              <a:buNone/>
            </a:pPr>
            <a:r>
              <a:rPr lang="nl-NL" sz="1200" u="sng" dirty="0"/>
              <a:t>Virusoverdracht.</a:t>
            </a:r>
          </a:p>
          <a:p>
            <a:r>
              <a:rPr lang="nl-NL" sz="1200" dirty="0"/>
              <a:t>Je ziet dit in de vorm van misvormingen, achterblijven in groei en verspreiding van het </a:t>
            </a:r>
            <a:r>
              <a:rPr lang="nl-NL" sz="1200" dirty="0" err="1"/>
              <a:t>Augustavirus</a:t>
            </a:r>
            <a:endParaRPr lang="nl-NL" sz="1200" dirty="0"/>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21</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i="1" dirty="0"/>
              <a:t>Schimmels (blz. 265)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dirty="0"/>
          </a:p>
          <a:p>
            <a:r>
              <a:rPr lang="nl-NL" sz="1200" dirty="0"/>
              <a:t>de meeste schimmels hebben zuurstof nodig voor de groei</a:t>
            </a:r>
          </a:p>
          <a:p>
            <a:r>
              <a:rPr lang="nl-NL" sz="1200" dirty="0"/>
              <a:t>voeding uit organische producten en materialen</a:t>
            </a:r>
          </a:p>
          <a:p>
            <a:endParaRPr lang="nl-NL" sz="1200" dirty="0"/>
          </a:p>
          <a:p>
            <a:r>
              <a:rPr lang="nl-NL" sz="1200" dirty="0"/>
              <a:t>aan de oppervlakte van producten zoals fruit en bloemen</a:t>
            </a:r>
          </a:p>
          <a:p>
            <a:r>
              <a:rPr lang="nl-NL" sz="1200" dirty="0"/>
              <a:t>schimmeldraden zitten meestal door het gehele product</a:t>
            </a:r>
          </a:p>
          <a:p>
            <a:endParaRPr lang="nl-NL" sz="1200" dirty="0"/>
          </a:p>
          <a:p>
            <a:r>
              <a:rPr lang="nl-NL" sz="1200" dirty="0"/>
              <a:t>een bepaalde schimmelsoort kan vaak maar een beperkt aantal plantensoorten aantasten</a:t>
            </a:r>
          </a:p>
          <a:p>
            <a:endParaRPr lang="nl-NL" sz="1200" dirty="0"/>
          </a:p>
          <a:p>
            <a:r>
              <a:rPr lang="nl-NL" sz="1200" dirty="0"/>
              <a:t>verteringsenzymen maken het product snel slap en vies.</a:t>
            </a:r>
          </a:p>
          <a:p>
            <a:r>
              <a:rPr lang="nl-NL" sz="1200" dirty="0"/>
              <a:t>soms afgescheiden giftige stoffen in het product </a:t>
            </a:r>
          </a:p>
          <a:p>
            <a:r>
              <a:rPr lang="nl-NL" sz="1200" dirty="0"/>
              <a:t>bekendste giftige stof (toxine) is aflatoxine</a:t>
            </a:r>
          </a:p>
          <a:p>
            <a:endParaRPr lang="nl-NL" sz="1200" dirty="0"/>
          </a:p>
          <a:p>
            <a:r>
              <a:rPr lang="nl-NL" sz="1200" dirty="0"/>
              <a:t>sommige schimmels hebben de eigenschap om tijdens de stofwisseling een stof te vormen die een dodende werking heeft op andere micro-organismen, met name op ziekteverwekkers, antibioticum, bijvoorbeeld penicilline.</a:t>
            </a:r>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22</a:t>
            </a:fld>
            <a:endParaRPr lang="en-US"/>
          </a:p>
        </p:txBody>
      </p:sp>
    </p:spTree>
    <p:extLst>
      <p:ext uri="{BB962C8B-B14F-4D97-AF65-F5344CB8AC3E}">
        <p14:creationId xmlns:p14="http://schemas.microsoft.com/office/powerpoint/2010/main" val="266992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Er</a:t>
            </a:r>
            <a:r>
              <a:rPr lang="en-GB" dirty="0"/>
              <a:t> </a:t>
            </a:r>
            <a:r>
              <a:rPr lang="en-GB" dirty="0" err="1"/>
              <a:t>zijn</a:t>
            </a:r>
            <a:r>
              <a:rPr lang="en-GB" dirty="0"/>
              <a:t> </a:t>
            </a:r>
            <a:r>
              <a:rPr lang="en-GB" dirty="0" err="1"/>
              <a:t>meer</a:t>
            </a:r>
            <a:r>
              <a:rPr lang="en-GB" dirty="0"/>
              <a:t> </a:t>
            </a:r>
            <a:r>
              <a:rPr lang="en-GB" dirty="0" err="1"/>
              <a:t>dan</a:t>
            </a:r>
            <a:r>
              <a:rPr lang="en-GB" dirty="0"/>
              <a:t> 700 </a:t>
            </a:r>
            <a:r>
              <a:rPr lang="en-GB" dirty="0" err="1"/>
              <a:t>verschillende</a:t>
            </a:r>
            <a:r>
              <a:rPr lang="en-GB" dirty="0"/>
              <a:t> </a:t>
            </a:r>
            <a:r>
              <a:rPr lang="en-GB" dirty="0" err="1"/>
              <a:t>plantenvirussen</a:t>
            </a:r>
            <a:r>
              <a:rPr lang="en-GB" dirty="0"/>
              <a:t> </a:t>
            </a:r>
            <a:r>
              <a:rPr lang="en-GB" dirty="0" err="1"/>
              <a:t>bekend</a:t>
            </a:r>
            <a:r>
              <a:rPr lang="en-GB" dirty="0"/>
              <a:t> </a:t>
            </a:r>
          </a:p>
          <a:p>
            <a:endParaRPr lang="en-GB" dirty="0"/>
          </a:p>
          <a:p>
            <a:endParaRPr lang="en-GB" dirty="0"/>
          </a:p>
          <a:p>
            <a:r>
              <a:rPr lang="en-GB" dirty="0"/>
              <a:t>(</a:t>
            </a:r>
            <a:r>
              <a:rPr lang="en-GB" dirty="0" err="1"/>
              <a:t>zie</a:t>
            </a:r>
            <a:r>
              <a:rPr lang="en-GB" dirty="0"/>
              <a:t> </a:t>
            </a:r>
            <a:r>
              <a:rPr lang="en-GB" dirty="0" err="1"/>
              <a:t>ook</a:t>
            </a:r>
            <a:r>
              <a:rPr lang="en-GB" dirty="0"/>
              <a:t> International Committee on Taxonomy of Viruses (</a:t>
            </a:r>
            <a:r>
              <a:rPr lang="en-GB" dirty="0">
                <a:hlinkClick r:id="rId3"/>
              </a:rPr>
              <a:t>http://ictvonline.org/</a:t>
            </a:r>
            <a:r>
              <a:rPr lang="en-GB" dirty="0"/>
              <a:t>) en Plant Virus Online (</a:t>
            </a:r>
            <a:r>
              <a:rPr lang="en-GB" dirty="0">
                <a:hlinkClick r:id="rId4"/>
              </a:rPr>
              <a:t>http://pvo.bio-mirror.cn/)</a:t>
            </a:r>
            <a:r>
              <a:rPr lang="en-GB" dirty="0"/>
              <a:t>).</a:t>
            </a:r>
          </a:p>
          <a:p>
            <a:endParaRPr lang="en-GB" dirty="0"/>
          </a:p>
          <a:p>
            <a:r>
              <a:rPr lang="en-GB" dirty="0" err="1"/>
              <a:t>Deze</a:t>
            </a:r>
            <a:r>
              <a:rPr lang="en-GB" dirty="0"/>
              <a:t> </a:t>
            </a:r>
            <a:r>
              <a:rPr lang="en-GB" dirty="0" err="1"/>
              <a:t>ruim</a:t>
            </a:r>
            <a:r>
              <a:rPr lang="en-GB" dirty="0"/>
              <a:t> 700 </a:t>
            </a:r>
            <a:r>
              <a:rPr lang="en-GB" dirty="0" err="1"/>
              <a:t>plantenvirussen</a:t>
            </a:r>
            <a:r>
              <a:rPr lang="en-GB" dirty="0"/>
              <a:t> </a:t>
            </a:r>
            <a:r>
              <a:rPr lang="en-GB" dirty="0" err="1"/>
              <a:t>zijn</a:t>
            </a:r>
            <a:r>
              <a:rPr lang="en-GB" dirty="0"/>
              <a:t> </a:t>
            </a:r>
            <a:r>
              <a:rPr lang="en-GB" dirty="0" err="1"/>
              <a:t>onder</a:t>
            </a:r>
            <a:r>
              <a:rPr lang="en-GB" dirty="0"/>
              <a:t> </a:t>
            </a:r>
            <a:r>
              <a:rPr lang="en-GB" dirty="0" err="1"/>
              <a:t>te</a:t>
            </a:r>
            <a:r>
              <a:rPr lang="en-GB" dirty="0"/>
              <a:t> </a:t>
            </a:r>
            <a:r>
              <a:rPr lang="en-GB" dirty="0" err="1"/>
              <a:t>verdelen</a:t>
            </a:r>
            <a:r>
              <a:rPr lang="en-GB" dirty="0"/>
              <a:t> in 19 families</a:t>
            </a:r>
          </a:p>
          <a:p>
            <a:endParaRPr lang="en-GB" dirty="0"/>
          </a:p>
          <a:p>
            <a:r>
              <a:rPr lang="en-GB" dirty="0" err="1"/>
              <a:t>Elke</a:t>
            </a:r>
            <a:r>
              <a:rPr lang="en-GB" dirty="0"/>
              <a:t> </a:t>
            </a:r>
            <a:r>
              <a:rPr lang="en-GB" dirty="0" err="1"/>
              <a:t>familie</a:t>
            </a:r>
            <a:r>
              <a:rPr lang="en-GB" dirty="0"/>
              <a:t> </a:t>
            </a:r>
            <a:r>
              <a:rPr lang="en-GB" dirty="0" err="1"/>
              <a:t>kent</a:t>
            </a:r>
            <a:r>
              <a:rPr lang="en-GB" dirty="0"/>
              <a:t> </a:t>
            </a:r>
            <a:r>
              <a:rPr lang="en-GB" dirty="0" err="1"/>
              <a:t>weer</a:t>
            </a:r>
            <a:r>
              <a:rPr lang="en-GB" dirty="0"/>
              <a:t> diverse genera.</a:t>
            </a:r>
          </a:p>
          <a:p>
            <a:endParaRPr lang="en-GB" dirty="0"/>
          </a:p>
          <a:p>
            <a:r>
              <a:rPr lang="en-GB" dirty="0"/>
              <a:t>Per virus </a:t>
            </a:r>
            <a:r>
              <a:rPr lang="en-GB" dirty="0" err="1"/>
              <a:t>zijn</a:t>
            </a:r>
            <a:r>
              <a:rPr lang="en-GB" dirty="0"/>
              <a:t> </a:t>
            </a:r>
            <a:r>
              <a:rPr lang="en-GB" dirty="0" err="1"/>
              <a:t>vaak</a:t>
            </a:r>
            <a:r>
              <a:rPr lang="en-GB" dirty="0"/>
              <a:t> </a:t>
            </a:r>
            <a:r>
              <a:rPr lang="en-GB" dirty="0" err="1"/>
              <a:t>ook</a:t>
            </a:r>
            <a:r>
              <a:rPr lang="en-GB" dirty="0"/>
              <a:t> </a:t>
            </a:r>
            <a:r>
              <a:rPr lang="en-GB" dirty="0" err="1"/>
              <a:t>weer</a:t>
            </a:r>
            <a:r>
              <a:rPr lang="en-GB" dirty="0"/>
              <a:t> </a:t>
            </a:r>
            <a:r>
              <a:rPr lang="en-GB" dirty="0" err="1"/>
              <a:t>stammen</a:t>
            </a:r>
            <a:r>
              <a:rPr lang="en-GB" dirty="0"/>
              <a:t> en/of </a:t>
            </a:r>
            <a:r>
              <a:rPr lang="en-GB" dirty="0" err="1"/>
              <a:t>isolaten</a:t>
            </a:r>
            <a:r>
              <a:rPr lang="en-GB" dirty="0"/>
              <a:t> </a:t>
            </a:r>
            <a:r>
              <a:rPr lang="en-GB" dirty="0" err="1"/>
              <a:t>te</a:t>
            </a:r>
            <a:r>
              <a:rPr lang="en-GB" dirty="0"/>
              <a:t> </a:t>
            </a:r>
            <a:r>
              <a:rPr lang="en-GB" dirty="0" err="1"/>
              <a:t>onderscheiden</a:t>
            </a:r>
            <a:r>
              <a:rPr lang="en-GB" dirty="0"/>
              <a:t>. </a:t>
            </a:r>
            <a:r>
              <a:rPr lang="en-GB" dirty="0" err="1"/>
              <a:t>Deze</a:t>
            </a:r>
            <a:r>
              <a:rPr lang="en-GB" dirty="0"/>
              <a:t> </a:t>
            </a:r>
            <a:r>
              <a:rPr lang="en-GB" dirty="0" err="1"/>
              <a:t>verschillen</a:t>
            </a:r>
            <a:r>
              <a:rPr lang="en-GB" dirty="0"/>
              <a:t> </a:t>
            </a:r>
            <a:r>
              <a:rPr lang="en-GB" dirty="0" err="1"/>
              <a:t>echter</a:t>
            </a:r>
            <a:r>
              <a:rPr lang="en-GB" dirty="0"/>
              <a:t> op </a:t>
            </a:r>
            <a:r>
              <a:rPr lang="en-GB" dirty="0" err="1"/>
              <a:t>kleine</a:t>
            </a:r>
            <a:r>
              <a:rPr lang="en-GB" dirty="0"/>
              <a:t> details.</a:t>
            </a:r>
          </a:p>
          <a:p>
            <a:endParaRPr lang="en-GB" dirty="0"/>
          </a:p>
          <a:p>
            <a:r>
              <a:rPr lang="en-GB" dirty="0"/>
              <a:t>De </a:t>
            </a:r>
            <a:r>
              <a:rPr lang="en-GB" dirty="0" err="1"/>
              <a:t>belangrijkste</a:t>
            </a:r>
            <a:r>
              <a:rPr lang="en-GB" dirty="0"/>
              <a:t> </a:t>
            </a:r>
            <a:r>
              <a:rPr lang="en-GB" dirty="0" err="1"/>
              <a:t>verschillen</a:t>
            </a:r>
            <a:r>
              <a:rPr lang="en-GB" dirty="0"/>
              <a:t> </a:t>
            </a:r>
            <a:r>
              <a:rPr lang="en-GB" dirty="0" err="1"/>
              <a:t>tussen</a:t>
            </a:r>
            <a:r>
              <a:rPr lang="en-GB" dirty="0"/>
              <a:t> </a:t>
            </a:r>
            <a:r>
              <a:rPr lang="en-GB" dirty="0" err="1"/>
              <a:t>virussen</a:t>
            </a:r>
            <a:r>
              <a:rPr lang="en-GB" dirty="0"/>
              <a:t>, families en genera </a:t>
            </a:r>
            <a:r>
              <a:rPr lang="en-GB" dirty="0" err="1"/>
              <a:t>worden</a:t>
            </a:r>
            <a:r>
              <a:rPr lang="en-GB" dirty="0"/>
              <a:t> </a:t>
            </a:r>
            <a:r>
              <a:rPr lang="en-GB" dirty="0" err="1"/>
              <a:t>veroorzaakt</a:t>
            </a:r>
            <a:r>
              <a:rPr lang="en-GB" dirty="0"/>
              <a:t> door </a:t>
            </a:r>
            <a:r>
              <a:rPr lang="en-GB" dirty="0" err="1"/>
              <a:t>specifieke</a:t>
            </a:r>
            <a:r>
              <a:rPr lang="en-GB" dirty="0"/>
              <a:t> </a:t>
            </a:r>
            <a:r>
              <a:rPr lang="en-GB" dirty="0" err="1"/>
              <a:t>kenmerken</a:t>
            </a:r>
            <a:r>
              <a:rPr lang="en-GB" dirty="0"/>
              <a:t> van het virus:</a:t>
            </a:r>
          </a:p>
          <a:p>
            <a:r>
              <a:rPr lang="en-GB" dirty="0" err="1"/>
              <a:t>Basisvorm</a:t>
            </a:r>
            <a:r>
              <a:rPr lang="en-GB" dirty="0"/>
              <a:t>, type </a:t>
            </a:r>
            <a:r>
              <a:rPr lang="en-GB" dirty="0" err="1"/>
              <a:t>genoom</a:t>
            </a:r>
            <a:r>
              <a:rPr lang="en-GB" dirty="0"/>
              <a:t> (RNA of DNA), </a:t>
            </a:r>
            <a:r>
              <a:rPr lang="en-GB" dirty="0" err="1"/>
              <a:t>enkelstrengs</a:t>
            </a:r>
            <a:r>
              <a:rPr lang="en-GB" dirty="0"/>
              <a:t> of </a:t>
            </a:r>
            <a:r>
              <a:rPr lang="en-GB" dirty="0" err="1"/>
              <a:t>dubbelstrengs</a:t>
            </a:r>
            <a:r>
              <a:rPr lang="en-GB" dirty="0"/>
              <a:t> </a:t>
            </a:r>
            <a:r>
              <a:rPr lang="en-GB" dirty="0" err="1"/>
              <a:t>erfelijke</a:t>
            </a:r>
            <a:r>
              <a:rPr lang="en-GB" dirty="0"/>
              <a:t> </a:t>
            </a:r>
            <a:r>
              <a:rPr lang="en-GB" dirty="0" err="1"/>
              <a:t>informatie</a:t>
            </a:r>
            <a:r>
              <a:rPr lang="en-GB" dirty="0"/>
              <a:t>, en de </a:t>
            </a:r>
            <a:r>
              <a:rPr lang="en-GB" dirty="0" err="1"/>
              <a:t>specifieke</a:t>
            </a:r>
            <a:r>
              <a:rPr lang="en-GB" dirty="0"/>
              <a:t> </a:t>
            </a:r>
            <a:r>
              <a:rPr lang="en-GB" dirty="0" err="1"/>
              <a:t>opbouw</a:t>
            </a:r>
            <a:r>
              <a:rPr lang="en-GB" dirty="0"/>
              <a:t> het </a:t>
            </a:r>
            <a:r>
              <a:rPr lang="en-GB" dirty="0" err="1"/>
              <a:t>genoom</a:t>
            </a:r>
            <a:r>
              <a:rPr lang="en-GB" dirty="0"/>
              <a:t>, de </a:t>
            </a:r>
            <a:r>
              <a:rPr lang="en-GB" dirty="0" err="1"/>
              <a:t>genen</a:t>
            </a:r>
            <a:r>
              <a:rPr lang="en-GB" dirty="0"/>
              <a:t> die </a:t>
            </a:r>
            <a:r>
              <a:rPr lang="en-GB" dirty="0" err="1"/>
              <a:t>gecodeerd</a:t>
            </a:r>
            <a:r>
              <a:rPr lang="en-GB" dirty="0"/>
              <a:t> </a:t>
            </a:r>
            <a:r>
              <a:rPr lang="en-GB" dirty="0" err="1"/>
              <a:t>worden</a:t>
            </a:r>
            <a:r>
              <a:rPr lang="en-GB" dirty="0"/>
              <a:t> en de </a:t>
            </a:r>
            <a:r>
              <a:rPr lang="en-GB" dirty="0" err="1"/>
              <a:t>functies</a:t>
            </a:r>
            <a:r>
              <a:rPr lang="en-GB" dirty="0"/>
              <a:t> die elk gen </a:t>
            </a:r>
            <a:r>
              <a:rPr lang="en-GB" dirty="0" err="1"/>
              <a:t>heeft</a:t>
            </a:r>
            <a:r>
              <a:rPr lang="en-GB" dirty="0"/>
              <a:t>.</a:t>
            </a:r>
          </a:p>
        </p:txBody>
      </p:sp>
      <p:sp>
        <p:nvSpPr>
          <p:cNvPr id="4" name="Slide Number Placeholder 3"/>
          <p:cNvSpPr>
            <a:spLocks noGrp="1"/>
          </p:cNvSpPr>
          <p:nvPr>
            <p:ph type="sldNum" sz="quarter" idx="10"/>
          </p:nvPr>
        </p:nvSpPr>
        <p:spPr/>
        <p:txBody>
          <a:bodyPr/>
          <a:lstStyle/>
          <a:p>
            <a:fld id="{E8702ADE-70B8-0D4E-B43B-17BD28FE8C6A}" type="slidenum">
              <a:rPr lang="en-US" smtClean="0"/>
              <a:t>23</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i="1" dirty="0">
                <a:solidFill>
                  <a:srgbClr val="00B0F0"/>
                </a:solidFill>
              </a:rPr>
              <a:t>Bouw van virussen (blz. 267)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dirty="0"/>
          </a:p>
          <a:p>
            <a:pPr marL="0" indent="0">
              <a:buNone/>
            </a:pPr>
            <a:r>
              <a:rPr lang="nl-NL" dirty="0"/>
              <a:t>Virusdeeltjes zijn geen cellen</a:t>
            </a:r>
          </a:p>
          <a:p>
            <a:endParaRPr lang="nl-NL" dirty="0"/>
          </a:p>
          <a:p>
            <a:r>
              <a:rPr lang="nl-NL" dirty="0"/>
              <a:t>Daarom geen echte micro-organismen</a:t>
            </a:r>
          </a:p>
          <a:p>
            <a:endParaRPr lang="nl-NL" dirty="0"/>
          </a:p>
          <a:p>
            <a:r>
              <a:rPr lang="nl-NL" dirty="0"/>
              <a:t>Bestaan uit een klompje erfelijk materiaal omgeven door een eiwitmantel</a:t>
            </a:r>
          </a:p>
          <a:p>
            <a:endParaRPr lang="nl-NL" dirty="0"/>
          </a:p>
          <a:p>
            <a:r>
              <a:rPr lang="nl-NL" dirty="0"/>
              <a:t>Soms voorzien van een staart en tentakels</a:t>
            </a:r>
          </a:p>
          <a:p>
            <a:endParaRPr lang="nl-NL" dirty="0"/>
          </a:p>
          <a:p>
            <a:r>
              <a:rPr lang="nl-NL" dirty="0"/>
              <a:t>Virussen kunnen zich niet zelf voortplanten</a:t>
            </a:r>
          </a:p>
          <a:p>
            <a:endParaRPr lang="nl-NL" dirty="0"/>
          </a:p>
          <a:p>
            <a:r>
              <a:rPr lang="nl-NL" dirty="0"/>
              <a:t>Levende cellen nodig van organismen (plant, bacterie, dier of mens) </a:t>
            </a:r>
          </a:p>
          <a:p>
            <a:endParaRPr lang="nl-NL" dirty="0"/>
          </a:p>
          <a:p>
            <a:r>
              <a:rPr lang="nl-NL" dirty="0"/>
              <a:t>De vermenigvuldiging van een virus duurt meestal 20 tot 25 minuten, afhankelijk van de omstandigheden. </a:t>
            </a:r>
          </a:p>
          <a:p>
            <a:endParaRPr lang="nl-NL" dirty="0"/>
          </a:p>
          <a:p>
            <a:r>
              <a:rPr lang="nl-NL" dirty="0"/>
              <a:t>Vermenigvuldiging gaat veel sneller dan bij echte micro-organismen.</a:t>
            </a:r>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24</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i="1" dirty="0"/>
              <a:t>Bouw van virussen (blz. 267)</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i="1" dirty="0"/>
          </a:p>
          <a:p>
            <a:pPr marL="0" indent="0">
              <a:buNone/>
            </a:pPr>
            <a:r>
              <a:rPr lang="nl-NL" dirty="0"/>
              <a:t>Niet zichtbaar met een gewone microscoop</a:t>
            </a:r>
          </a:p>
          <a:p>
            <a:pPr marL="0" indent="0">
              <a:buNone/>
            </a:pPr>
            <a:endParaRPr lang="nl-NL" dirty="0"/>
          </a:p>
          <a:p>
            <a:r>
              <a:rPr lang="nl-NL" dirty="0"/>
              <a:t>De afmeting varieert van 0,01 tot 0,1 </a:t>
            </a:r>
            <a:r>
              <a:rPr lang="nl-NL" dirty="0" err="1"/>
              <a:t>μm</a:t>
            </a:r>
            <a:r>
              <a:rPr lang="nl-NL" dirty="0"/>
              <a:t>, dus 10 tot 100 keer kleiner dan bacteriën</a:t>
            </a:r>
          </a:p>
          <a:p>
            <a:endParaRPr lang="nl-NL" dirty="0"/>
          </a:p>
          <a:p>
            <a:r>
              <a:rPr lang="nl-NL" dirty="0"/>
              <a:t>Aanvankelijk ingedeeld naar o.a. waardplant (tabaksratelvirus) en symptomen (komkommermozaïekvirus)</a:t>
            </a:r>
          </a:p>
          <a:p>
            <a:endParaRPr lang="nl-NL" dirty="0"/>
          </a:p>
          <a:p>
            <a:pPr marL="0" indent="0">
              <a:buNone/>
            </a:pPr>
            <a:r>
              <a:rPr lang="nl-NL" dirty="0"/>
              <a:t>Door uitvinden elektronenmicroscoop (vergrotingen tot 500.000 x) :</a:t>
            </a:r>
          </a:p>
          <a:p>
            <a:r>
              <a:rPr lang="nl-NL" dirty="0"/>
              <a:t>bestaan van virussen aangetoond</a:t>
            </a:r>
          </a:p>
          <a:p>
            <a:r>
              <a:rPr lang="nl-NL" dirty="0"/>
              <a:t>mogelijk een indeling te maken aan de hand van </a:t>
            </a:r>
          </a:p>
          <a:p>
            <a:pPr lvl="1"/>
            <a:r>
              <a:rPr lang="nl-NL" dirty="0"/>
              <a:t>overeenkomsten of verschillen in deeltjesgrootte</a:t>
            </a:r>
          </a:p>
          <a:p>
            <a:pPr lvl="1"/>
            <a:r>
              <a:rPr lang="nl-NL" dirty="0"/>
              <a:t>structuur van de eiwitmantel gehalte </a:t>
            </a:r>
          </a:p>
          <a:p>
            <a:pPr lvl="1"/>
            <a:r>
              <a:rPr lang="nl-NL" dirty="0"/>
              <a:t>aard van nucleïnezuren</a:t>
            </a:r>
          </a:p>
          <a:p>
            <a:r>
              <a:rPr lang="nl-NL" dirty="0"/>
              <a:t>mogelijk om vorm en afmetingen van virussen te bepalen</a:t>
            </a:r>
          </a:p>
          <a:p>
            <a:endParaRPr lang="nl-NL" dirty="0"/>
          </a:p>
          <a:p>
            <a:pPr marL="0" indent="0">
              <a:buNone/>
            </a:pPr>
            <a:r>
              <a:rPr lang="nl-NL" dirty="0"/>
              <a:t>Bij de plantenvirussen onderscheiden we drie vormen: </a:t>
            </a:r>
          </a:p>
          <a:p>
            <a:pPr lvl="1"/>
            <a:r>
              <a:rPr lang="nl-NL" dirty="0"/>
              <a:t>bolvormig (bijv. tabaksnecrosevirus); </a:t>
            </a:r>
          </a:p>
          <a:p>
            <a:pPr lvl="1"/>
            <a:r>
              <a:rPr lang="nl-NL" dirty="0"/>
              <a:t>staafvormig (bijv. tabaksratelvirus); </a:t>
            </a:r>
          </a:p>
          <a:p>
            <a:pPr lvl="1"/>
            <a:r>
              <a:rPr lang="nl-NL" dirty="0"/>
              <a:t>draadvormig (bijv. aardappelvirus X en Y en S). </a:t>
            </a:r>
          </a:p>
          <a:p>
            <a:r>
              <a:rPr lang="nl-NL" dirty="0"/>
              <a:t>Sommige lijken erg op een maanlander (fagen)</a:t>
            </a:r>
          </a:p>
          <a:p>
            <a:endParaRPr lang="nl-NL" dirty="0"/>
          </a:p>
          <a:p>
            <a:r>
              <a:rPr lang="nl-NL" dirty="0" err="1"/>
              <a:t>Viroïden</a:t>
            </a:r>
            <a:r>
              <a:rPr lang="nl-NL" dirty="0"/>
              <a:t> bezitten geen eiwitmantel zijn en nog kleiner dan virusdeeltjes</a:t>
            </a:r>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25</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26</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1" dirty="0"/>
              <a:t>3. Vermeerdering van virussen (blz.</a:t>
            </a:r>
            <a:r>
              <a:rPr lang="nl-NL" i="1" baseline="0" dirty="0"/>
              <a:t> 269)</a:t>
            </a:r>
            <a:endParaRPr lang="nl-NL" i="1" dirty="0"/>
          </a:p>
          <a:p>
            <a:endParaRPr lang="nl-NL" dirty="0"/>
          </a:p>
          <a:p>
            <a:r>
              <a:rPr lang="nl-NL" dirty="0"/>
              <a:t>Virusdeeltje hecht zich vast aan het oppervlak van de levende gastheercel</a:t>
            </a:r>
          </a:p>
          <a:p>
            <a:endParaRPr lang="nl-NL" dirty="0"/>
          </a:p>
          <a:p>
            <a:r>
              <a:rPr lang="nl-NL" dirty="0"/>
              <a:t>Vervolgens wordt het erfelijk materiaal (besmettelijke substantie) van het virus via de staart in de gastheercel gespoten. </a:t>
            </a:r>
          </a:p>
          <a:p>
            <a:endParaRPr lang="nl-NL" dirty="0"/>
          </a:p>
          <a:p>
            <a:r>
              <a:rPr lang="nl-NL" dirty="0"/>
              <a:t>De stofwisseling van de gastheer wordt hierdoor zodanig veranderd, dat deze alleen nog maar onderdelen van het virus produceert.</a:t>
            </a:r>
          </a:p>
          <a:p>
            <a:endParaRPr lang="nl-NL" dirty="0"/>
          </a:p>
          <a:p>
            <a:r>
              <a:rPr lang="nl-NL" dirty="0"/>
              <a:t>Uiteindelijk worden uit de onderdelen nieuwe virussen gevormd die weer vrijkomen. </a:t>
            </a:r>
          </a:p>
          <a:p>
            <a:endParaRPr lang="nl-NL" dirty="0"/>
          </a:p>
          <a:p>
            <a:r>
              <a:rPr lang="nl-NL" dirty="0"/>
              <a:t>De cel van de gastheer gaat hierbij meestal te gronde of wordt op z’n minst ziek. </a:t>
            </a:r>
          </a:p>
          <a:p>
            <a:endParaRPr lang="nl-NL" dirty="0"/>
          </a:p>
          <a:p>
            <a:r>
              <a:rPr lang="nl-NL" dirty="0"/>
              <a:t>Dit betekent dat een virus altijd ziekteverwekkend is. </a:t>
            </a:r>
          </a:p>
          <a:p>
            <a:endParaRPr lang="nl-NL" dirty="0"/>
          </a:p>
          <a:p>
            <a:r>
              <a:rPr lang="nl-NL" dirty="0"/>
              <a:t>Uit de aangetaste gastheercel komen 20 tot wel meer dan 200 nieuwe virussen vrij. </a:t>
            </a:r>
          </a:p>
          <a:p>
            <a:pPr marL="0" indent="0">
              <a:buNone/>
            </a:pPr>
            <a:r>
              <a:rPr lang="nl-NL" b="1" dirty="0"/>
              <a:t> </a:t>
            </a:r>
            <a:endParaRPr lang="nl-NL" dirty="0"/>
          </a:p>
          <a:p>
            <a:r>
              <a:rPr lang="nl-NL" b="1" dirty="0"/>
              <a:t>Belangrijke ontdekking plantenvirussen</a:t>
            </a:r>
          </a:p>
          <a:p>
            <a:r>
              <a:rPr lang="nl-NL" dirty="0"/>
              <a:t>Virologen van Wageningen University hebben een belangrijke fase ontdekt in de vorming van plantenvirussen, die door een membraan omgeven zijn. Omdat het onderzochte plantenvirus ook ‘familieleden’ heeft die mensen en dieren kunnen ziek maken, biedt de vondst van de </a:t>
            </a:r>
            <a:r>
              <a:rPr lang="nl-NL" dirty="0" err="1"/>
              <a:t>Wageningse</a:t>
            </a:r>
            <a:r>
              <a:rPr lang="nl-NL" dirty="0"/>
              <a:t> onderzoekers aanknopingspunten voor het remmen of misschien zelfs wel helemaal blokkeren van de vermeerdering van dit soort virussen, bijvoorbeeld door de ontwikkeling van nieuwe medicijnen. </a:t>
            </a:r>
          </a:p>
          <a:p>
            <a:r>
              <a:rPr lang="nl-NL" dirty="0"/>
              <a:t>Binnen iedere cel van planten en dieren bevindt zich een netwerk van holtes en kanaaltjes die door membranen omsloten wordt, het zogenaamde </a:t>
            </a:r>
            <a:r>
              <a:rPr lang="nl-NL" dirty="0" err="1"/>
              <a:t>endoplasmatisch</a:t>
            </a:r>
            <a:r>
              <a:rPr lang="nl-NL" dirty="0"/>
              <a:t> </a:t>
            </a:r>
            <a:r>
              <a:rPr lang="nl-NL" dirty="0" err="1"/>
              <a:t>reticulum</a:t>
            </a:r>
            <a:r>
              <a:rPr lang="nl-NL" dirty="0"/>
              <a:t>, kortweg het ER. Dat ER zorgt onder andere voor het veranderen en transporteren van allerlei bouwstoffen door de cel. Daarvoor moeten die stoffen eerst in het ER gemaakt worden of binnenkomen, om vervolgens ook weer ergens in de cel het ER te verlaten, zodat het dáár in de cel gebruikt kan worden.</a:t>
            </a:r>
          </a:p>
          <a:p>
            <a:r>
              <a:rPr lang="nl-NL" b="1" dirty="0"/>
              <a:t>Exportroute ontdekt</a:t>
            </a:r>
            <a:br>
              <a:rPr lang="nl-NL" b="1" dirty="0"/>
            </a:br>
            <a:r>
              <a:rPr lang="nl-NL" dirty="0"/>
              <a:t>Virussen infecteren cellen van planten en dieren en vermeerderen zich dan binnen die cellen. Daarbij moet een aantal virus-eiwitten in het ER gemaakt en aangepast worden voordat er nieuwe virussen gemaakt kunnen worden. Het was al duidelijk dat het ER van groot belang is voor de opbouw van de nieuwe virussen, maar de precieze werking was grotendeels onbekend. </a:t>
            </a:r>
          </a:p>
          <a:p>
            <a:r>
              <a:rPr lang="nl-NL" dirty="0"/>
              <a:t>De </a:t>
            </a:r>
            <a:r>
              <a:rPr lang="nl-NL" dirty="0" err="1"/>
              <a:t>Wageningse</a:t>
            </a:r>
            <a:r>
              <a:rPr lang="nl-NL" dirty="0"/>
              <a:t> virologen hebben nu een zogenaamde exportroute van het ER ontdekt die cruciaal is voor die opbouw van virusdeeltjes. De eiwitten die nodig zijn voor de bouw van nieuwe virusdeeltjes, kunnen alleen uit het ER via speciale openingen in het membraan van het ER. Het blijkt dat die openingen pas gemaakt worden als er voldoende bouweiwit in het ER gemaakt is, én als twee virus-eiwitten daarbij te hulp komen. Een van deze twee eiwitten treedt daarbij op als een soort ‘regeleiwit’: het stuurt de exportroute aan. En daarmee dus ook de opbouw van nieuwe virusdeeltjes.</a:t>
            </a:r>
          </a:p>
          <a:p>
            <a:r>
              <a:rPr lang="nl-NL" dirty="0"/>
              <a:t>09:55 - do 19/09/2013</a:t>
            </a:r>
          </a:p>
          <a:p>
            <a:r>
              <a:rPr lang="nl-NL" dirty="0"/>
              <a:t>Bron: </a:t>
            </a:r>
            <a:r>
              <a:rPr lang="nl-NL" dirty="0" err="1"/>
              <a:t>AgriHolland</a:t>
            </a:r>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27</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Aaltjes of nematoden</a:t>
            </a:r>
          </a:p>
          <a:p>
            <a:endParaRPr lang="nl-NL" b="1" dirty="0"/>
          </a:p>
          <a:p>
            <a:r>
              <a:rPr lang="nl-NL" dirty="0"/>
              <a:t>In de sierteelt kunnen diverse soorten aaltjes aanzienlijke schade veroorzaken. Omdat de aaltjes met het blote oog niet zijn waar te nemen, kunnen velen zich niets voorstellen bij het begrip 'aaltjes'. Daarom wordt algemene informatie verschaft over de levenswijze van deze kleine wormpjes. Deze achtergrondinformatie moet ertoe leiden dat bewuster met aaltjes dodende middelen (</a:t>
            </a:r>
            <a:r>
              <a:rPr lang="nl-NL" dirty="0" err="1"/>
              <a:t>nematiciden</a:t>
            </a:r>
            <a:r>
              <a:rPr lang="nl-NL" dirty="0"/>
              <a:t>) wordt omgesprongen. </a:t>
            </a:r>
          </a:p>
          <a:p>
            <a:r>
              <a:rPr lang="nl-NL" dirty="0"/>
              <a:t>Aaltjes zijn kleine, kleurloze wormpjes, meestal ongeveer 1 mm lang. Zij komen in grote aantallen voor in vochtige milieus, zoals water, grond, planten, dieren en mensen. Vele aaltjessoorten leven van bacteriën, schimmels en algen. Deze aaltjes veroorzaken geen schade en worden aangeduid als </a:t>
            </a:r>
            <a:r>
              <a:rPr lang="nl-NL" dirty="0" err="1"/>
              <a:t>saprofage</a:t>
            </a:r>
            <a:r>
              <a:rPr lang="nl-NL" dirty="0"/>
              <a:t> aaltjes. Op het uitslagformulier van het aaltjesmonster worden deze aaltjes aangeduid met 0 S, wat staat voor overige en </a:t>
            </a:r>
            <a:r>
              <a:rPr lang="nl-NL" dirty="0" err="1"/>
              <a:t>saprofage</a:t>
            </a:r>
            <a:r>
              <a:rPr lang="nl-NL" dirty="0"/>
              <a:t> aaltjes. Slechts een klein gedeelte van de ongeveer 15.000 bekende aaltjessoorten voedt zich met levende planten. Dit zijn de </a:t>
            </a:r>
            <a:r>
              <a:rPr lang="nl-NL" dirty="0" err="1"/>
              <a:t>plantparasitaire</a:t>
            </a:r>
            <a:r>
              <a:rPr lang="nl-NL" dirty="0"/>
              <a:t> soorten, die bladeren, stengels en wortels kunnen aantasten. Kenmerkend voor deze soorten is dat ze een mondstekel bezitten waarmee ze de plantencellen kunnen aanprikken. </a:t>
            </a:r>
          </a:p>
          <a:p>
            <a:endParaRPr lang="en-US" dirty="0"/>
          </a:p>
        </p:txBody>
      </p:sp>
      <p:sp>
        <p:nvSpPr>
          <p:cNvPr id="4" name="Slide Number Placeholder 3"/>
          <p:cNvSpPr>
            <a:spLocks noGrp="1"/>
          </p:cNvSpPr>
          <p:nvPr>
            <p:ph type="sldNum" sz="quarter" idx="10"/>
          </p:nvPr>
        </p:nvSpPr>
        <p:spPr/>
        <p:txBody>
          <a:bodyPr/>
          <a:lstStyle/>
          <a:p>
            <a:fld id="{E8702ADE-70B8-0D4E-B43B-17BD28FE8C6A}" type="slidenum">
              <a:rPr lang="en-US" smtClean="0"/>
              <a:t>31</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nl-NL" sz="1200" i="1" dirty="0"/>
              <a:t>Bouw van bacteriën (blz. 255)</a:t>
            </a:r>
            <a:r>
              <a:rPr lang="nl-NL"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2.    Indeling van bacteriën (blz. 256)</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1" dirty="0"/>
          </a:p>
          <a:p>
            <a:pPr marL="0" indent="0">
              <a:buNone/>
            </a:pPr>
            <a:endParaRPr lang="nl-NL" sz="1200" dirty="0"/>
          </a:p>
          <a:p>
            <a:r>
              <a:rPr lang="nl-NL" sz="1200" dirty="0"/>
              <a:t>Eencellige micro-organismen</a:t>
            </a:r>
          </a:p>
          <a:p>
            <a:endParaRPr lang="nl-NL" sz="1200" dirty="0"/>
          </a:p>
          <a:p>
            <a:r>
              <a:rPr lang="nl-NL" sz="1200" dirty="0"/>
              <a:t>Bacteriecel heeft geen echte celkern</a:t>
            </a:r>
          </a:p>
          <a:p>
            <a:endParaRPr lang="nl-NL" sz="1200" dirty="0"/>
          </a:p>
          <a:p>
            <a:r>
              <a:rPr lang="nl-NL" sz="1200" dirty="0"/>
              <a:t>Een ringvormige chromosoom, het DNA-molecule ligt los in de cel</a:t>
            </a:r>
          </a:p>
          <a:p>
            <a:pPr marL="0" indent="0">
              <a:buNone/>
            </a:pPr>
            <a:endParaRPr lang="nl-NL" sz="1200" dirty="0"/>
          </a:p>
          <a:p>
            <a:r>
              <a:rPr lang="nl-NL" sz="1200" dirty="0"/>
              <a:t>Geen celorganellen zoals bij de cellen van planten en dieren </a:t>
            </a:r>
          </a:p>
          <a:p>
            <a:endParaRPr lang="nl-NL" sz="1200" dirty="0"/>
          </a:p>
          <a:p>
            <a:r>
              <a:rPr lang="nl-NL" sz="1200" dirty="0"/>
              <a:t>Celmembraan met daar binnen de </a:t>
            </a:r>
            <a:r>
              <a:rPr lang="nl-NL" sz="1200" dirty="0" err="1"/>
              <a:t>celinhoud</a:t>
            </a:r>
            <a:r>
              <a:rPr lang="nl-NL" sz="1200" dirty="0"/>
              <a:t> (protoplasma)</a:t>
            </a:r>
          </a:p>
          <a:p>
            <a:endParaRPr lang="nl-NL" sz="1200" dirty="0"/>
          </a:p>
          <a:p>
            <a:r>
              <a:rPr lang="nl-NL" sz="1200" dirty="0"/>
              <a:t>Elke bacteriecel is omgeven door een celwand</a:t>
            </a:r>
          </a:p>
          <a:p>
            <a:endParaRPr lang="nl-NL" sz="1200" dirty="0"/>
          </a:p>
          <a:p>
            <a:r>
              <a:rPr lang="nl-NL" sz="1200" dirty="0"/>
              <a:t>Om de celwand slijmcapsule om de afweer te blokkeren</a:t>
            </a:r>
          </a:p>
          <a:p>
            <a:endParaRPr lang="nl-NL" sz="1200" dirty="0"/>
          </a:p>
          <a:p>
            <a:r>
              <a:rPr lang="nl-NL" sz="1200" dirty="0"/>
              <a:t>Soms zweepharen of </a:t>
            </a:r>
            <a:r>
              <a:rPr lang="nl-NL" sz="1200" dirty="0" err="1"/>
              <a:t>flagellen</a:t>
            </a:r>
            <a:r>
              <a:rPr lang="nl-NL" sz="1200" dirty="0"/>
              <a:t> voor voortbewegen of aanhechten</a:t>
            </a:r>
          </a:p>
          <a:p>
            <a:endParaRPr lang="nl-NL" sz="1200" dirty="0"/>
          </a:p>
          <a:p>
            <a:pPr marL="0" indent="0">
              <a:buNone/>
            </a:pPr>
            <a:r>
              <a:rPr lang="nl-NL" sz="1200" dirty="0"/>
              <a:t>Vier hoofdvormen voor bacteriën:</a:t>
            </a:r>
          </a:p>
          <a:p>
            <a:pPr marL="0" indent="0">
              <a:buNone/>
            </a:pPr>
            <a:endParaRPr lang="nl-NL" sz="1050" dirty="0"/>
          </a:p>
          <a:p>
            <a:r>
              <a:rPr lang="nl-NL" sz="1050" dirty="0"/>
              <a:t>bolvormig of </a:t>
            </a:r>
            <a:r>
              <a:rPr lang="nl-NL" sz="1050" dirty="0" err="1"/>
              <a:t>coccen</a:t>
            </a:r>
            <a:r>
              <a:rPr lang="nl-NL" sz="1050" dirty="0"/>
              <a:t>:   	0,5 </a:t>
            </a:r>
            <a:r>
              <a:rPr lang="nl-NL" sz="1050" dirty="0" err="1"/>
              <a:t>μm</a:t>
            </a:r>
            <a:r>
              <a:rPr lang="nl-NL" sz="1050" dirty="0"/>
              <a:t> tot 1 </a:t>
            </a:r>
            <a:r>
              <a:rPr lang="nl-NL" sz="1050" dirty="0" err="1"/>
              <a:t>μm</a:t>
            </a:r>
            <a:r>
              <a:rPr lang="nl-NL" sz="1050" dirty="0"/>
              <a:t> doorsnede</a:t>
            </a:r>
          </a:p>
          <a:p>
            <a:r>
              <a:rPr lang="nl-NL" sz="1050" dirty="0"/>
              <a:t>staafvormig of  bacillen:	1 - 10 </a:t>
            </a:r>
            <a:r>
              <a:rPr lang="nl-NL" sz="1050" dirty="0" err="1"/>
              <a:t>μm</a:t>
            </a:r>
            <a:r>
              <a:rPr lang="nl-NL" sz="1050" dirty="0"/>
              <a:t> lang, 0,5 - 1 </a:t>
            </a:r>
            <a:r>
              <a:rPr lang="nl-NL" sz="1050" dirty="0" err="1"/>
              <a:t>μm</a:t>
            </a:r>
            <a:r>
              <a:rPr lang="nl-NL" sz="1050" dirty="0"/>
              <a:t> dik</a:t>
            </a:r>
          </a:p>
          <a:p>
            <a:r>
              <a:rPr lang="nl-NL" sz="1050" dirty="0"/>
              <a:t>spiraalvormig of spirillen: 	5 - 20 </a:t>
            </a:r>
            <a:r>
              <a:rPr lang="nl-NL" sz="1050" dirty="0" err="1"/>
              <a:t>μm</a:t>
            </a:r>
            <a:r>
              <a:rPr lang="nl-NL" sz="1050" dirty="0"/>
              <a:t> lang, 0,5 </a:t>
            </a:r>
            <a:r>
              <a:rPr lang="nl-NL" sz="1050" dirty="0" err="1"/>
              <a:t>μm</a:t>
            </a:r>
            <a:r>
              <a:rPr lang="nl-NL" sz="1050" dirty="0"/>
              <a:t> dik</a:t>
            </a:r>
          </a:p>
          <a:p>
            <a:r>
              <a:rPr lang="nl-NL" sz="1050" dirty="0"/>
              <a:t>Kommavormig of </a:t>
            </a:r>
            <a:r>
              <a:rPr lang="nl-NL" sz="1050" dirty="0" err="1"/>
              <a:t>vibrionen</a:t>
            </a:r>
            <a:r>
              <a:rPr lang="nl-NL" sz="1050" dirty="0"/>
              <a:t>:   0,5 </a:t>
            </a:r>
            <a:r>
              <a:rPr lang="nl-NL" sz="1050" dirty="0" err="1"/>
              <a:t>μm</a:t>
            </a:r>
            <a:r>
              <a:rPr lang="nl-NL" sz="1050" dirty="0"/>
              <a:t> tot 1 </a:t>
            </a:r>
            <a:r>
              <a:rPr lang="nl-NL" sz="1050" dirty="0" err="1"/>
              <a:t>μm</a:t>
            </a:r>
            <a:r>
              <a:rPr lang="nl-NL" sz="1050" dirty="0"/>
              <a:t> doorsnede.</a:t>
            </a:r>
          </a:p>
          <a:p>
            <a:endParaRPr lang="nl-NL" sz="1050" dirty="0"/>
          </a:p>
          <a:p>
            <a:pPr marL="0" indent="0">
              <a:buNone/>
            </a:pPr>
            <a:r>
              <a:rPr lang="nl-NL" sz="1200" dirty="0"/>
              <a:t>1 </a:t>
            </a:r>
            <a:r>
              <a:rPr lang="nl-NL" sz="1200" dirty="0" err="1"/>
              <a:t>μm</a:t>
            </a:r>
            <a:r>
              <a:rPr lang="nl-NL" sz="1200" dirty="0"/>
              <a:t> = 1 micrometer = 0,001 millimeter.</a:t>
            </a:r>
          </a:p>
          <a:p>
            <a:pPr marL="0" indent="0">
              <a:buNone/>
            </a:pPr>
            <a:endParaRPr lang="nl-NL" sz="1050" dirty="0"/>
          </a:p>
          <a:p>
            <a:pPr marL="0" indent="0">
              <a:buNone/>
            </a:pPr>
            <a:r>
              <a:rPr lang="nl-NL" sz="1200" dirty="0"/>
              <a:t>De afmeting van 1 micrometer is onvoorstelbaar klein. </a:t>
            </a:r>
          </a:p>
          <a:p>
            <a:pPr marL="0" indent="0">
              <a:buNone/>
            </a:pPr>
            <a:endParaRPr lang="nl-NL" sz="1050" dirty="0"/>
          </a:p>
          <a:p>
            <a:pPr marL="0" indent="0">
              <a:buNone/>
            </a:pPr>
            <a:r>
              <a:rPr lang="nl-NL" sz="1200" dirty="0"/>
              <a:t>In een heel klein beetje achtergebleven materiaal kunnen heel veel bacteriën voorkomen. </a:t>
            </a:r>
          </a:p>
          <a:p>
            <a:pPr marL="0" indent="0">
              <a:buNone/>
            </a:pPr>
            <a:endParaRPr lang="nl-NL" sz="1200" dirty="0"/>
          </a:p>
          <a:p>
            <a:endParaRPr lang="nl-NL"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11</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Levenswijze</a:t>
            </a:r>
            <a:r>
              <a:rPr lang="nl-NL" dirty="0"/>
              <a:t> Alle </a:t>
            </a:r>
            <a:r>
              <a:rPr lang="nl-NL" dirty="0" err="1"/>
              <a:t>plantparasitaire</a:t>
            </a:r>
            <a:r>
              <a:rPr lang="nl-NL" dirty="0"/>
              <a:t> aaltjes ontwikkelen zich uit eieren. De eerste vervelling heeft meestal plaats in het ei, zodat uit het ei het tweede larvestadium (L2) of beter het tweede juveniele stadium (J2) komt. Meestal is voeding aan levende plantedelen nodig voor een verdere ontwikkeling van de (J2) via een vervelling in (J3) en een volgende vervelling in (J4) Na een laatste vervelling zijn de aaltjes volwassen en dan pas is er sprake van 'mannetjes' en ‘vrouwtjes’. Na de bevruchting worden de eitjes meestal afgezet in de grond of in het plantenweefsel. Bij cyste-aaltjes blijven de eieren echter in het afgestorven moederdier zitten. Voor het voortdurend doorgaan van de ontwikkeling moet aan een aantal voorwaarden worden voldaan. Aaltjes hebben behoefte aan een bepaalde temperatuur, aan een bepaalde hoeveelheid vocht en aan voldoende 'geschikt' voedsel. De geschiktheid van het voedsel speelt een belangrijke rol. Iedere aaltjessoort heeft zijn eigen specifieke voedsel, bestaande uit een of meerdere plantensoorten, die de waardplantenreeks vormen. Als aan een van de behoeften niet wordt voldaan, treedt er een rusttoestand in om deze ongunstige periode te overbruggen. Een dergelijk ruststadium kan afhankelijk van de soort, soms jarenlang blijven voortbestaan. Wordt aan alle voorwaarden voldaan dan duurt de ontwikkeling van eitje tot </a:t>
            </a:r>
            <a:r>
              <a:rPr lang="nl-NL" dirty="0" err="1"/>
              <a:t>eileggend</a:t>
            </a:r>
            <a:r>
              <a:rPr lang="nl-NL" dirty="0"/>
              <a:t> vrouwtje twee (bladaaltjes) tot zes weken (cyste-aaltjes). </a:t>
            </a:r>
          </a:p>
          <a:p>
            <a:r>
              <a:rPr lang="nl-NL" dirty="0"/>
              <a:t>Een vrouwtje kan tot vijfhonderd eieren leggen tijdens haar leven. Als de omstandigheden gunstig zijn, kan het aantal aaltjes in een jaar explosief toenemen. </a:t>
            </a:r>
          </a:p>
          <a:p>
            <a:r>
              <a:rPr lang="nl-NL" dirty="0"/>
              <a:t>Relatie aaltje-plant </a:t>
            </a:r>
            <a:r>
              <a:rPr lang="nl-NL" dirty="0" err="1"/>
              <a:t>Plantparasitaire</a:t>
            </a:r>
            <a:r>
              <a:rPr lang="nl-NL" dirty="0"/>
              <a:t> aaltjes voeden zich door het aanprikken van plantencellen. Wanneer de aaltjes in de plant leven en zich daar ook vermeerderen, wordt gesproken van </a:t>
            </a:r>
            <a:r>
              <a:rPr lang="nl-NL" dirty="0" err="1"/>
              <a:t>endoparasitaire</a:t>
            </a:r>
            <a:r>
              <a:rPr lang="nl-NL" dirty="0"/>
              <a:t> aaltjes. Blijven ze buiten de plant en prikken ze deze alleen aan om zich te kunnen voeden, dan heten ze </a:t>
            </a:r>
            <a:r>
              <a:rPr lang="nl-NL" dirty="0" err="1"/>
              <a:t>ectoparasitair</a:t>
            </a:r>
            <a:r>
              <a:rPr lang="nl-NL" dirty="0"/>
              <a:t>. De aaltjes hebben een nauwe relatie met de plant waarmee ze zich kunnen voeden, zodanig dat vermeerdering optreedt. In dit opzicht wordt wel gesproken over goede en slechte waardplanten dit wil zeggen waardplanten waarop het aaltje zich sterk of slecht vermeerdert.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32</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kern="1200" dirty="0">
                <a:solidFill>
                  <a:schemeClr val="tx1"/>
                </a:solidFill>
                <a:effectLst/>
                <a:latin typeface="+mn-lt"/>
                <a:ea typeface="+mn-ea"/>
                <a:cs typeface="+mn-cs"/>
              </a:rPr>
              <a:t>Spint(mijten) en mijten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Binnen de klasse van de </a:t>
            </a:r>
            <a:r>
              <a:rPr lang="nl-NL" sz="1200" kern="1200" dirty="0" err="1">
                <a:solidFill>
                  <a:schemeClr val="tx1"/>
                </a:solidFill>
                <a:effectLst/>
                <a:latin typeface="+mn-lt"/>
                <a:ea typeface="+mn-ea"/>
                <a:cs typeface="+mn-cs"/>
              </a:rPr>
              <a:t>spinachtigen</a:t>
            </a:r>
            <a:r>
              <a:rPr lang="nl-NL" sz="1200" kern="1200" dirty="0">
                <a:solidFill>
                  <a:schemeClr val="tx1"/>
                </a:solidFill>
                <a:effectLst/>
                <a:latin typeface="+mn-lt"/>
                <a:ea typeface="+mn-ea"/>
                <a:cs typeface="+mn-cs"/>
              </a:rPr>
              <a:t> onderscheiden we drie hoofdgroepen:</a:t>
            </a:r>
          </a:p>
          <a:p>
            <a:r>
              <a:rPr lang="nl-NL" sz="1200" kern="1200" dirty="0">
                <a:solidFill>
                  <a:schemeClr val="tx1"/>
                </a:solidFill>
                <a:effectLst/>
                <a:latin typeface="+mn-lt"/>
                <a:ea typeface="+mn-ea"/>
                <a:cs typeface="+mn-cs"/>
              </a:rPr>
              <a:t>schorpioenen, spinnen en mijten. Vooral mijten zijn belangrijk, omdat daar een aantal</a:t>
            </a:r>
          </a:p>
          <a:p>
            <a:r>
              <a:rPr lang="nl-NL" sz="1200" kern="1200" dirty="0">
                <a:solidFill>
                  <a:schemeClr val="tx1"/>
                </a:solidFill>
                <a:effectLst/>
                <a:latin typeface="+mn-lt"/>
                <a:ea typeface="+mn-ea"/>
                <a:cs typeface="+mn-cs"/>
              </a:rPr>
              <a:t>schadelijke plantenparasieten zijn te vinden. Mijten behoren dus net als de spinnen</a:t>
            </a:r>
          </a:p>
          <a:p>
            <a:r>
              <a:rPr lang="nl-NL" sz="1200" kern="1200" dirty="0">
                <a:solidFill>
                  <a:schemeClr val="tx1"/>
                </a:solidFill>
                <a:effectLst/>
                <a:latin typeface="+mn-lt"/>
                <a:ea typeface="+mn-ea"/>
                <a:cs typeface="+mn-cs"/>
              </a:rPr>
              <a:t>tot de </a:t>
            </a:r>
            <a:r>
              <a:rPr lang="nl-NL" sz="1200" kern="1200" dirty="0" err="1">
                <a:solidFill>
                  <a:schemeClr val="tx1"/>
                </a:solidFill>
                <a:effectLst/>
                <a:latin typeface="+mn-lt"/>
                <a:ea typeface="+mn-ea"/>
                <a:cs typeface="+mn-cs"/>
              </a:rPr>
              <a:t>spinachtigen</a:t>
            </a:r>
            <a:r>
              <a:rPr lang="nl-NL" sz="1200" kern="1200" dirty="0">
                <a:solidFill>
                  <a:schemeClr val="tx1"/>
                </a:solidFill>
                <a:effectLst/>
                <a:latin typeface="+mn-lt"/>
                <a:ea typeface="+mn-ea"/>
                <a:cs typeface="+mn-cs"/>
              </a:rPr>
              <a:t>. Het zijn net als insecten geleedpotige dieren. Bij spinnen zijn de</a:t>
            </a:r>
          </a:p>
          <a:p>
            <a:r>
              <a:rPr lang="nl-NL" sz="1200" kern="1200" dirty="0">
                <a:solidFill>
                  <a:schemeClr val="tx1"/>
                </a:solidFill>
                <a:effectLst/>
                <a:latin typeface="+mn-lt"/>
                <a:ea typeface="+mn-ea"/>
                <a:cs typeface="+mn-cs"/>
              </a:rPr>
              <a:t>kop, het borststuk en het achterlijf nog duidelijk van elkaar te onderscheiden. Bij mijten</a:t>
            </a:r>
          </a:p>
          <a:p>
            <a:r>
              <a:rPr lang="nl-NL" sz="1200" kern="1200" dirty="0">
                <a:solidFill>
                  <a:schemeClr val="tx1"/>
                </a:solidFill>
                <a:effectLst/>
                <a:latin typeface="+mn-lt"/>
                <a:ea typeface="+mn-ea"/>
                <a:cs typeface="+mn-cs"/>
              </a:rPr>
              <a:t>is dat niet het geval, bij hen vormt het lichaam een geheel. Alle </a:t>
            </a:r>
            <a:r>
              <a:rPr lang="nl-NL" sz="1200" kern="1200" dirty="0" err="1">
                <a:solidFill>
                  <a:schemeClr val="tx1"/>
                </a:solidFill>
                <a:effectLst/>
                <a:latin typeface="+mn-lt"/>
                <a:ea typeface="+mn-ea"/>
                <a:cs typeface="+mn-cs"/>
              </a:rPr>
              <a:t>spinachtigen</a:t>
            </a:r>
            <a:r>
              <a:rPr lang="nl-NL" sz="1200" kern="1200" dirty="0">
                <a:solidFill>
                  <a:schemeClr val="tx1"/>
                </a:solidFill>
                <a:effectLst/>
                <a:latin typeface="+mn-lt"/>
                <a:ea typeface="+mn-ea"/>
                <a:cs typeface="+mn-cs"/>
              </a:rPr>
              <a:t> hebben</a:t>
            </a:r>
          </a:p>
          <a:p>
            <a:r>
              <a:rPr lang="nl-NL" sz="1200" i="1" kern="1200" dirty="0">
                <a:solidFill>
                  <a:schemeClr val="tx1"/>
                </a:solidFill>
                <a:effectLst/>
                <a:latin typeface="+mn-lt"/>
                <a:ea typeface="+mn-ea"/>
                <a:cs typeface="+mn-cs"/>
              </a:rPr>
              <a:t>acht poten acht poten</a:t>
            </a:r>
            <a:r>
              <a:rPr lang="nl-NL" sz="1200" kern="1200" dirty="0">
                <a:solidFill>
                  <a:schemeClr val="tx1"/>
                </a:solidFill>
                <a:effectLst/>
                <a:latin typeface="+mn-lt"/>
                <a:ea typeface="+mn-ea"/>
                <a:cs typeface="+mn-cs"/>
              </a:rPr>
              <a:t>. Mijten zijn zeer klein, de grootte varieert van 0,2 tot 0,5 millimeter. Mijten</a:t>
            </a:r>
          </a:p>
          <a:p>
            <a:r>
              <a:rPr lang="nl-NL" sz="1200" kern="1200" dirty="0">
                <a:solidFill>
                  <a:schemeClr val="tx1"/>
                </a:solidFill>
                <a:effectLst/>
                <a:latin typeface="+mn-lt"/>
                <a:ea typeface="+mn-ea"/>
                <a:cs typeface="+mn-cs"/>
              </a:rPr>
              <a:t>komen zowel voor als parasieten van planten (bijvoorbeeld spintmijten en roestmijten)</a:t>
            </a:r>
          </a:p>
          <a:p>
            <a:r>
              <a:rPr lang="nl-NL" sz="1200" kern="1200" dirty="0">
                <a:solidFill>
                  <a:schemeClr val="tx1"/>
                </a:solidFill>
                <a:effectLst/>
                <a:latin typeface="+mn-lt"/>
                <a:ea typeface="+mn-ea"/>
                <a:cs typeface="+mn-cs"/>
              </a:rPr>
              <a:t>als van dieren (bijvoorbeeld schurftmijten). Tot de bekendste </a:t>
            </a:r>
            <a:r>
              <a:rPr lang="nl-NL" sz="1200" kern="1200" dirty="0" err="1">
                <a:solidFill>
                  <a:schemeClr val="tx1"/>
                </a:solidFill>
                <a:effectLst/>
                <a:latin typeface="+mn-lt"/>
                <a:ea typeface="+mn-ea"/>
                <a:cs typeface="+mn-cs"/>
              </a:rPr>
              <a:t>plantenparasitaire</a:t>
            </a:r>
            <a:r>
              <a:rPr lang="nl-NL" sz="1200" kern="1200" dirty="0">
                <a:solidFill>
                  <a:schemeClr val="tx1"/>
                </a:solidFill>
                <a:effectLst/>
                <a:latin typeface="+mn-lt"/>
                <a:ea typeface="+mn-ea"/>
                <a:cs typeface="+mn-cs"/>
              </a:rPr>
              <a:t> mijten</a:t>
            </a:r>
          </a:p>
          <a:p>
            <a:r>
              <a:rPr lang="nl-NL" sz="1200" kern="1200" dirty="0">
                <a:solidFill>
                  <a:schemeClr val="tx1"/>
                </a:solidFill>
                <a:effectLst/>
                <a:latin typeface="+mn-lt"/>
                <a:ea typeface="+mn-ea"/>
                <a:cs typeface="+mn-cs"/>
              </a:rPr>
              <a:t>behoren het bonenspint en fruitspint. Deze mijten hebben een geelachtige,</a:t>
            </a:r>
          </a:p>
          <a:p>
            <a:r>
              <a:rPr lang="nl-NL" sz="1200" kern="1200" dirty="0">
                <a:solidFill>
                  <a:schemeClr val="tx1"/>
                </a:solidFill>
                <a:effectLst/>
                <a:latin typeface="+mn-lt"/>
                <a:ea typeface="+mn-ea"/>
                <a:cs typeface="+mn-cs"/>
              </a:rPr>
              <a:t>groenachtige tot oranje of rode kleur.</a:t>
            </a:r>
          </a:p>
          <a:p>
            <a:r>
              <a:rPr lang="nl-NL" sz="1200" b="1" i="1" kern="1200" dirty="0">
                <a:solidFill>
                  <a:schemeClr val="tx1"/>
                </a:solidFill>
                <a:effectLst/>
                <a:latin typeface="+mn-lt"/>
                <a:ea typeface="+mn-ea"/>
                <a:cs typeface="+mn-cs"/>
              </a:rPr>
              <a:t>Mijt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Mijten maken geen spinsel. Meestal zijn het glazige, witte beestjes die te klein zijn</a:t>
            </a:r>
          </a:p>
          <a:p>
            <a:r>
              <a:rPr lang="nl-NL" sz="1200" kern="1200" dirty="0">
                <a:solidFill>
                  <a:schemeClr val="tx1"/>
                </a:solidFill>
                <a:effectLst/>
                <a:latin typeface="+mn-lt"/>
                <a:ea typeface="+mn-ea"/>
                <a:cs typeface="+mn-cs"/>
              </a:rPr>
              <a:t>om met het oog te onderscheiden. Ze zitten altijd verscholen tussen scheuten en in</a:t>
            </a:r>
          </a:p>
          <a:p>
            <a:r>
              <a:rPr lang="nl-NL" sz="1200" kern="1200" dirty="0">
                <a:solidFill>
                  <a:schemeClr val="tx1"/>
                </a:solidFill>
                <a:effectLst/>
                <a:latin typeface="+mn-lt"/>
                <a:ea typeface="+mn-ea"/>
                <a:cs typeface="+mn-cs"/>
              </a:rPr>
              <a:t>knoppen. Ze kunnen niet tegen droogte. Voorbeelden van mijten zijn de cyclamenmijt</a:t>
            </a:r>
          </a:p>
          <a:p>
            <a:r>
              <a:rPr lang="nl-NL" sz="1200" kern="1200" dirty="0">
                <a:solidFill>
                  <a:schemeClr val="tx1"/>
                </a:solidFill>
                <a:effectLst/>
                <a:latin typeface="+mn-lt"/>
                <a:ea typeface="+mn-ea"/>
                <a:cs typeface="+mn-cs"/>
              </a:rPr>
              <a:t>en de begoniamijt. Beide zitten verscholen tussen de blaadjes en in de bloemknoppen.</a:t>
            </a:r>
          </a:p>
          <a:p>
            <a:r>
              <a:rPr lang="nl-NL" sz="1200" kern="1200" dirty="0">
                <a:solidFill>
                  <a:schemeClr val="tx1"/>
                </a:solidFill>
                <a:effectLst/>
                <a:latin typeface="+mn-lt"/>
                <a:ea typeface="+mn-ea"/>
                <a:cs typeface="+mn-cs"/>
              </a:rPr>
              <a:t>Het schadebeeld is:</a:t>
            </a:r>
          </a:p>
          <a:p>
            <a:r>
              <a:rPr lang="nl-NL" sz="1200" kern="1200" dirty="0">
                <a:solidFill>
                  <a:schemeClr val="tx1"/>
                </a:solidFill>
                <a:effectLst/>
                <a:latin typeface="+mn-lt"/>
                <a:ea typeface="+mn-ea"/>
                <a:cs typeface="+mn-cs"/>
              </a:rPr>
              <a:t>– uitgroeiende bladeren;</a:t>
            </a:r>
          </a:p>
          <a:p>
            <a:r>
              <a:rPr lang="nl-NL" sz="1200" kern="1200" dirty="0">
                <a:solidFill>
                  <a:schemeClr val="tx1"/>
                </a:solidFill>
                <a:effectLst/>
                <a:latin typeface="+mn-lt"/>
                <a:ea typeface="+mn-ea"/>
                <a:cs typeface="+mn-cs"/>
              </a:rPr>
              <a:t>– misvormde knoppen en bloemen;</a:t>
            </a:r>
          </a:p>
          <a:p>
            <a:r>
              <a:rPr lang="nl-NL" sz="1200" kern="1200" dirty="0">
                <a:solidFill>
                  <a:schemeClr val="tx1"/>
                </a:solidFill>
                <a:effectLst/>
                <a:latin typeface="+mn-lt"/>
                <a:ea typeface="+mn-ea"/>
                <a:cs typeface="+mn-cs"/>
              </a:rPr>
              <a:t>– verkleurde knoppen en bloemen.</a:t>
            </a:r>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33</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3. Vermeerdering van bacteriën (blz. 259)</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i="1" dirty="0"/>
          </a:p>
          <a:p>
            <a:r>
              <a:rPr lang="nl-NL" sz="1200" dirty="0"/>
              <a:t>Ongeslachtelijke voortplanting door deling </a:t>
            </a:r>
          </a:p>
          <a:p>
            <a:endParaRPr lang="nl-NL" sz="1050" dirty="0"/>
          </a:p>
          <a:p>
            <a:r>
              <a:rPr lang="nl-NL" sz="1200" dirty="0"/>
              <a:t>Chromosoom verdubbeld en wordt in twee gelijke helften verdeeld en halveren van bacterie door insnoering van de celwand</a:t>
            </a:r>
          </a:p>
          <a:p>
            <a:endParaRPr lang="nl-NL" sz="1050" dirty="0"/>
          </a:p>
          <a:p>
            <a:r>
              <a:rPr lang="nl-NL" sz="1200" dirty="0"/>
              <a:t>Dochtercellen groeien, daarna heeft weer een deling plaats. Generatietijd is de tijd tussen twee delingen</a:t>
            </a:r>
          </a:p>
          <a:p>
            <a:endParaRPr lang="nl-NL" sz="1050" dirty="0"/>
          </a:p>
          <a:p>
            <a:r>
              <a:rPr lang="nl-NL" sz="1200" dirty="0"/>
              <a:t>Onder gunstige omstandigheden verdubbelt het aantal bacteriën zich elke 20 minuten. </a:t>
            </a:r>
          </a:p>
          <a:p>
            <a:endParaRPr lang="nl-NL" sz="1050" dirty="0"/>
          </a:p>
          <a:p>
            <a:r>
              <a:rPr lang="nl-NL" sz="1200" dirty="0"/>
              <a:t>D.w.z. dat er uit 1 bacterie na 13 uur 8 miljard bacteriën zijn ontstaan</a:t>
            </a:r>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12</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3. Vermeerdering van bacteriën (blz. 259)</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Bij gebrek aan voedingsstoffen, kunnen staafvormige bacteriën sporen vormen</a:t>
            </a:r>
          </a:p>
          <a:p>
            <a:pPr marL="0" indent="0">
              <a:buNone/>
            </a:pPr>
            <a:endParaRPr lang="nl-NL" sz="1200" dirty="0"/>
          </a:p>
          <a:p>
            <a:r>
              <a:rPr lang="nl-NL" sz="1200" dirty="0"/>
              <a:t>Sporen zijn in staat om bij ongunstige omstandigheden, zoals voedselgebrek, hoge temperaturen of droogte, te overleven</a:t>
            </a:r>
          </a:p>
          <a:p>
            <a:endParaRPr lang="nl-NL" sz="1200" dirty="0"/>
          </a:p>
          <a:p>
            <a:r>
              <a:rPr lang="nl-NL" sz="1200" dirty="0"/>
              <a:t>De belangrijkste delen uit de cel (de kern, het reservevoedsel en de enzymen) trekken dan samen. Om deze delen maakt de bacterie een dikke wand</a:t>
            </a:r>
          </a:p>
          <a:p>
            <a:endParaRPr lang="nl-NL" sz="1200" dirty="0"/>
          </a:p>
          <a:p>
            <a:r>
              <a:rPr lang="nl-NL" sz="1200" dirty="0"/>
              <a:t>De oude celwand en het water worden </a:t>
            </a:r>
            <a:r>
              <a:rPr lang="nl-NL" sz="1200" dirty="0" err="1"/>
              <a:t>afgestoten</a:t>
            </a:r>
            <a:r>
              <a:rPr lang="nl-NL" sz="1200" dirty="0"/>
              <a:t> en het bolletje droogt uit</a:t>
            </a:r>
          </a:p>
          <a:p>
            <a:endParaRPr lang="nl-NL" sz="1200" dirty="0"/>
          </a:p>
          <a:p>
            <a:r>
              <a:rPr lang="nl-NL" sz="1200" dirty="0"/>
              <a:t>De spore is totaal inactief (een soort winterslaap)</a:t>
            </a:r>
          </a:p>
          <a:p>
            <a:endParaRPr lang="nl-NL" sz="1200" dirty="0"/>
          </a:p>
          <a:p>
            <a:r>
              <a:rPr lang="nl-NL" sz="1200" dirty="0"/>
              <a:t>Zeer goed bestand tegen allerlei vormen van schadelijke invloeden, zoals kou, warmte, chemicaliën (waaronder desinfectantia) straling en antibiotica</a:t>
            </a:r>
          </a:p>
          <a:p>
            <a:endParaRPr lang="nl-NL" sz="1200" dirty="0"/>
          </a:p>
          <a:p>
            <a:r>
              <a:rPr lang="nl-NL" sz="1200" dirty="0"/>
              <a:t>Als de omstandigheden weer gunstig worden (soms na jaren) ontkiemt de spore</a:t>
            </a:r>
          </a:p>
          <a:p>
            <a:endParaRPr lang="nl-NL" sz="1200" dirty="0"/>
          </a:p>
          <a:p>
            <a:r>
              <a:rPr lang="nl-NL" sz="1200" dirty="0"/>
              <a:t>Producten extra hoog of extra lang verhitten om sporen onschadelijk te maken. </a:t>
            </a:r>
          </a:p>
          <a:p>
            <a:endParaRPr lang="nl-NL" sz="1200" dirty="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13</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i="1" dirty="0"/>
              <a:t>3. Vermeerdering van bacteriën (blz. 259)</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dirty="0"/>
          </a:p>
          <a:p>
            <a:r>
              <a:rPr lang="nl-NL" sz="1200" dirty="0"/>
              <a:t>Bij gebrek aan voedingsstoffen, kunnen staafvormige bacteriën sporen vormen</a:t>
            </a:r>
          </a:p>
          <a:p>
            <a:pPr marL="0" indent="0">
              <a:buNone/>
            </a:pPr>
            <a:endParaRPr lang="nl-NL" sz="1200" dirty="0"/>
          </a:p>
          <a:p>
            <a:r>
              <a:rPr lang="nl-NL" sz="1200" dirty="0"/>
              <a:t>Sporen zijn in staat om bij ongunstige omstandigheden, zoals voedselgebrek, hoge temperaturen of droogte, te overleven</a:t>
            </a:r>
          </a:p>
          <a:p>
            <a:endParaRPr lang="nl-NL" sz="1200" dirty="0"/>
          </a:p>
          <a:p>
            <a:r>
              <a:rPr lang="nl-NL" sz="1200" dirty="0"/>
              <a:t>De belangrijkste delen uit de cel (de kern, het reservevoedsel en de enzymen) trekken dan samen. Om deze delen maakt de bacterie een dikke wand</a:t>
            </a:r>
          </a:p>
          <a:p>
            <a:endParaRPr lang="nl-NL" sz="1200" dirty="0"/>
          </a:p>
          <a:p>
            <a:r>
              <a:rPr lang="nl-NL" sz="1200" dirty="0"/>
              <a:t>De oude celwand en het water worden </a:t>
            </a:r>
            <a:r>
              <a:rPr lang="nl-NL" sz="1200" dirty="0" err="1"/>
              <a:t>afgestoten</a:t>
            </a:r>
            <a:r>
              <a:rPr lang="nl-NL" sz="1200" dirty="0"/>
              <a:t> en het bolletje droogt uit</a:t>
            </a:r>
          </a:p>
          <a:p>
            <a:endParaRPr lang="nl-NL" sz="1200" dirty="0"/>
          </a:p>
          <a:p>
            <a:r>
              <a:rPr lang="nl-NL" sz="1200" dirty="0"/>
              <a:t>De spore is totaal inactief (een soort winterslaap)</a:t>
            </a:r>
          </a:p>
          <a:p>
            <a:endParaRPr lang="nl-NL" sz="1200" dirty="0"/>
          </a:p>
          <a:p>
            <a:r>
              <a:rPr lang="nl-NL" sz="1200" dirty="0"/>
              <a:t>Zeer goed bestand tegen allerlei vormen van schadelijke invloeden, zoals kou, warmte, chemicaliën (waaronder desinfectantia) straling en antibiotica</a:t>
            </a:r>
          </a:p>
          <a:p>
            <a:endParaRPr lang="nl-NL" sz="1200" dirty="0"/>
          </a:p>
          <a:p>
            <a:r>
              <a:rPr lang="nl-NL" sz="1200" dirty="0"/>
              <a:t>Als de omstandigheden weer gunstig worden (soms na jaren) ontkiemt de spore</a:t>
            </a:r>
          </a:p>
          <a:p>
            <a:endParaRPr lang="nl-NL" sz="1200" dirty="0"/>
          </a:p>
          <a:p>
            <a:r>
              <a:rPr lang="nl-NL" sz="1200" dirty="0"/>
              <a:t>Producten extra hoog of extra lang verhitten om sporen onschadelijk te maken. </a:t>
            </a:r>
          </a:p>
          <a:p>
            <a:endParaRPr lang="nl-NL" sz="1200"/>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14</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i="1" dirty="0"/>
              <a:t>13.3  Groei </a:t>
            </a:r>
            <a:r>
              <a:rPr lang="nl-NL" sz="1600" i="1" baseline="0" dirty="0"/>
              <a:t>van micro-organismen </a:t>
            </a:r>
            <a:r>
              <a:rPr lang="nl-NL" sz="1600" i="1" dirty="0"/>
              <a:t>(blz. 274)</a:t>
            </a:r>
          </a:p>
          <a:p>
            <a:endParaRPr lang="nl-NL" sz="1600" dirty="0"/>
          </a:p>
        </p:txBody>
      </p:sp>
      <p:sp>
        <p:nvSpPr>
          <p:cNvPr id="4" name="Slide Number Placeholder 3"/>
          <p:cNvSpPr>
            <a:spLocks noGrp="1"/>
          </p:cNvSpPr>
          <p:nvPr>
            <p:ph type="sldNum" sz="quarter" idx="10"/>
          </p:nvPr>
        </p:nvSpPr>
        <p:spPr/>
        <p:txBody>
          <a:bodyPr/>
          <a:lstStyle/>
          <a:p>
            <a:fld id="{E8702ADE-70B8-0D4E-B43B-17BD28FE8C6A}" type="slidenum">
              <a:rPr lang="en-US" smtClean="0"/>
              <a:t>15</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Bouw van bacteriën (blz. 255)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sz="1200" i="1"/>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Afbeelding 12.2 zie blz</a:t>
            </a:r>
            <a:r>
              <a:rPr lang="nl-NL" sz="1200" i="1" baseline="0"/>
              <a:t> .254</a:t>
            </a:r>
            <a:endParaRPr lang="nl-NL" sz="1200" i="1"/>
          </a:p>
          <a:p>
            <a:endParaRPr lang="nl-NL" sz="1200"/>
          </a:p>
          <a:p>
            <a:endParaRPr lang="nl-NL" sz="1200"/>
          </a:p>
          <a:p>
            <a:r>
              <a:rPr lang="nl-NL" sz="1200"/>
              <a:t>De kleinste en eenvoudigste eencelligen</a:t>
            </a:r>
            <a:r>
              <a:rPr lang="nl-NL" sz="1200" i="1"/>
              <a:t> </a:t>
            </a:r>
            <a:r>
              <a:rPr lang="nl-NL" sz="1200"/>
              <a:t>die zich zelfstandig kunnen voortplanten</a:t>
            </a:r>
          </a:p>
          <a:p>
            <a:endParaRPr lang="nl-NL" sz="1200"/>
          </a:p>
          <a:p>
            <a:r>
              <a:rPr lang="nl-NL" sz="1200"/>
              <a:t>Ongeveer eenduizendste millimeter 'groot'  </a:t>
            </a:r>
          </a:p>
          <a:p>
            <a:endParaRPr lang="nl-NL" sz="1200"/>
          </a:p>
          <a:p>
            <a:r>
              <a:rPr lang="nl-NL" sz="1200"/>
              <a:t>Bacteriën zijn overal. </a:t>
            </a:r>
          </a:p>
          <a:p>
            <a:endParaRPr lang="nl-NL" sz="1200"/>
          </a:p>
          <a:p>
            <a:r>
              <a:rPr lang="nl-NL" sz="1200"/>
              <a:t>De meeste bacteriën zijn niet schadelijk </a:t>
            </a:r>
          </a:p>
          <a:p>
            <a:endParaRPr lang="nl-NL" sz="1200"/>
          </a:p>
          <a:p>
            <a:r>
              <a:rPr lang="nl-NL" sz="1200"/>
              <a:t>Groot aandeel in de kringloop van organisch materiaal</a:t>
            </a:r>
          </a:p>
          <a:p>
            <a:endParaRPr lang="nl-NL" sz="1200"/>
          </a:p>
          <a:p>
            <a:r>
              <a:rPr lang="nl-NL" sz="1200"/>
              <a:t>Veroorzakers van ziekten bij mens, dier en plant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16</a:t>
            </a:fld>
            <a:endParaRPr lang="en-US"/>
          </a:p>
        </p:txBody>
      </p:sp>
    </p:spTree>
    <p:extLst>
      <p:ext uri="{BB962C8B-B14F-4D97-AF65-F5344CB8AC3E}">
        <p14:creationId xmlns:p14="http://schemas.microsoft.com/office/powerpoint/2010/main" val="26169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Bouw van bacteriën (blz. 255)</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nl-NL" sz="1200" i="1"/>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nl-NL" sz="1200" i="1"/>
              <a:t>Afbeelding 12.2 zie blz</a:t>
            </a:r>
            <a:r>
              <a:rPr lang="nl-NL" sz="1200" i="1" baseline="0"/>
              <a:t> .254</a:t>
            </a:r>
            <a:endParaRPr lang="nl-NL" sz="1200" i="1"/>
          </a:p>
          <a:p>
            <a:endParaRPr lang="nl-NL" sz="1200"/>
          </a:p>
          <a:p>
            <a:endParaRPr lang="nl-NL" sz="1200"/>
          </a:p>
          <a:p>
            <a:r>
              <a:rPr lang="nl-NL" sz="1200"/>
              <a:t>De kleinste en eenvoudigste eencelligen</a:t>
            </a:r>
            <a:r>
              <a:rPr lang="nl-NL" sz="1200" i="1"/>
              <a:t> </a:t>
            </a:r>
            <a:r>
              <a:rPr lang="nl-NL" sz="1200"/>
              <a:t>die zich zelfstandig kunnen voortplanten</a:t>
            </a:r>
          </a:p>
          <a:p>
            <a:endParaRPr lang="nl-NL" sz="1200"/>
          </a:p>
          <a:p>
            <a:r>
              <a:rPr lang="nl-NL" sz="1200"/>
              <a:t>Ongeveer eenduizendste millimeter 'groot'  </a:t>
            </a:r>
          </a:p>
          <a:p>
            <a:endParaRPr lang="nl-NL" sz="1200"/>
          </a:p>
          <a:p>
            <a:r>
              <a:rPr lang="nl-NL" sz="1200"/>
              <a:t>Bacteriën zijn overal. </a:t>
            </a:r>
          </a:p>
          <a:p>
            <a:endParaRPr lang="nl-NL" sz="1200"/>
          </a:p>
          <a:p>
            <a:r>
              <a:rPr lang="nl-NL" sz="1200"/>
              <a:t>De meeste bacteriën zijn niet schadelijk </a:t>
            </a:r>
          </a:p>
          <a:p>
            <a:endParaRPr lang="nl-NL" sz="1200"/>
          </a:p>
          <a:p>
            <a:r>
              <a:rPr lang="nl-NL" sz="1200"/>
              <a:t>Groot aandeel in de kringloop van organisch materiaal</a:t>
            </a:r>
          </a:p>
          <a:p>
            <a:endParaRPr lang="nl-NL" sz="1200"/>
          </a:p>
          <a:p>
            <a:r>
              <a:rPr lang="nl-NL" sz="1200"/>
              <a:t>Veroorzakers van ziekten bij mens, dier en plant </a:t>
            </a:r>
          </a:p>
          <a:p>
            <a:endParaRPr lang="nl-NL" dirty="0"/>
          </a:p>
        </p:txBody>
      </p:sp>
      <p:sp>
        <p:nvSpPr>
          <p:cNvPr id="4" name="Slide Number Placeholder 3"/>
          <p:cNvSpPr>
            <a:spLocks noGrp="1"/>
          </p:cNvSpPr>
          <p:nvPr>
            <p:ph type="sldNum" sz="quarter" idx="10"/>
          </p:nvPr>
        </p:nvSpPr>
        <p:spPr/>
        <p:txBody>
          <a:bodyPr/>
          <a:lstStyle/>
          <a:p>
            <a:fld id="{E8702ADE-70B8-0D4E-B43B-17BD28FE8C6A}" type="slidenum">
              <a:rPr lang="en-US" smtClean="0"/>
              <a:t>17</a:t>
            </a:fld>
            <a:endParaRPr lang="en-US"/>
          </a:p>
        </p:txBody>
      </p:sp>
    </p:spTree>
    <p:extLst>
      <p:ext uri="{BB962C8B-B14F-4D97-AF65-F5344CB8AC3E}">
        <p14:creationId xmlns:p14="http://schemas.microsoft.com/office/powerpoint/2010/main" val="284675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i="1" dirty="0"/>
              <a:t>1. Schimmels (blz. 265)</a:t>
            </a:r>
          </a:p>
          <a:p>
            <a:pPr marL="0" indent="0">
              <a:buNone/>
            </a:pPr>
            <a:endParaRPr lang="nl-NL" b="1" dirty="0"/>
          </a:p>
          <a:p>
            <a:pPr marL="0" indent="0">
              <a:buNone/>
            </a:pPr>
            <a:endParaRPr lang="nl-NL" b="1" dirty="0"/>
          </a:p>
          <a:p>
            <a:pPr marL="0" indent="0">
              <a:buNone/>
            </a:pPr>
            <a:r>
              <a:rPr lang="nl-NL" b="1" dirty="0"/>
              <a:t>Ongeslachtelijke voortplanting</a:t>
            </a:r>
          </a:p>
          <a:p>
            <a:r>
              <a:rPr lang="nl-NL" i="1" dirty="0"/>
              <a:t>vruchtdraden </a:t>
            </a:r>
            <a:r>
              <a:rPr lang="nl-NL" dirty="0"/>
              <a:t>die uit het mycelium groeien</a:t>
            </a:r>
          </a:p>
          <a:p>
            <a:r>
              <a:rPr lang="nl-NL" dirty="0"/>
              <a:t>deze kunnen vertakt zijn </a:t>
            </a:r>
          </a:p>
          <a:p>
            <a:r>
              <a:rPr lang="nl-NL" dirty="0"/>
              <a:t>schimmelsporen die vrij komen, verplaatsen zich met de lucht</a:t>
            </a:r>
          </a:p>
          <a:p>
            <a:r>
              <a:rPr lang="nl-NL" dirty="0"/>
              <a:t>ontkiemen en groeien uit tot een nieuwe schimmel</a:t>
            </a:r>
          </a:p>
          <a:p>
            <a:pPr marL="0" indent="0">
              <a:buNone/>
            </a:pPr>
            <a:endParaRPr lang="nl-NL" b="1" dirty="0"/>
          </a:p>
          <a:p>
            <a:pPr marL="0" indent="0">
              <a:buNone/>
            </a:pPr>
            <a:r>
              <a:rPr lang="nl-NL" b="1" dirty="0"/>
              <a:t>vormen</a:t>
            </a:r>
          </a:p>
          <a:p>
            <a:r>
              <a:rPr lang="nl-NL" dirty="0"/>
              <a:t>afsnoeren van ronde sporen aan het einde van vruchtdraden</a:t>
            </a:r>
          </a:p>
          <a:p>
            <a:r>
              <a:rPr lang="nl-NL" dirty="0"/>
              <a:t>bij de penseelschimmels, bijvoorbeeld</a:t>
            </a:r>
            <a:r>
              <a:rPr lang="nl-NL" i="1" dirty="0"/>
              <a:t> </a:t>
            </a:r>
            <a:r>
              <a:rPr lang="nl-NL" i="1" dirty="0" err="1"/>
              <a:t>Penicillinium</a:t>
            </a:r>
            <a:r>
              <a:rPr lang="nl-NL" i="1" dirty="0"/>
              <a:t> </a:t>
            </a:r>
            <a:r>
              <a:rPr lang="nl-NL" i="1" dirty="0" err="1"/>
              <a:t>notatum</a:t>
            </a:r>
            <a:endParaRPr lang="nl-NL" dirty="0"/>
          </a:p>
          <a:p>
            <a:endParaRPr lang="nl-NL" dirty="0"/>
          </a:p>
          <a:p>
            <a:r>
              <a:rPr lang="nl-NL" dirty="0"/>
              <a:t>een knop aan het einde van de vruchtdraden, een </a:t>
            </a:r>
            <a:r>
              <a:rPr lang="nl-NL" i="1" dirty="0"/>
              <a:t>sporenhoofd</a:t>
            </a:r>
            <a:r>
              <a:rPr lang="nl-NL" dirty="0"/>
              <a:t> </a:t>
            </a:r>
          </a:p>
          <a:p>
            <a:r>
              <a:rPr lang="nl-NL" dirty="0"/>
              <a:t>bij het openbarsten van de knop kunnen meer dan 1.000 sporen vrijkomen</a:t>
            </a:r>
          </a:p>
          <a:p>
            <a:r>
              <a:rPr lang="nl-NL" dirty="0"/>
              <a:t>deze schimmels worden knopschimmels genoemd (bijvoorbeeld </a:t>
            </a:r>
            <a:r>
              <a:rPr lang="nl-NL" i="1" dirty="0" err="1"/>
              <a:t>Mucor</a:t>
            </a:r>
            <a:r>
              <a:rPr lang="nl-NL" dirty="0"/>
              <a:t>)</a:t>
            </a:r>
          </a:p>
          <a:p>
            <a:endParaRPr lang="nl-NL" dirty="0"/>
          </a:p>
          <a:p>
            <a:r>
              <a:rPr lang="nl-NL" dirty="0"/>
              <a:t>stukjes van het mycelium raken los</a:t>
            </a:r>
          </a:p>
          <a:p>
            <a:r>
              <a:rPr lang="nl-NL" dirty="0"/>
              <a:t>bijvoorbeeld door wind of door aanraking met kleding</a:t>
            </a:r>
          </a:p>
          <a:p>
            <a:r>
              <a:rPr lang="nl-NL" dirty="0"/>
              <a:t>dit stukje mycelium kan weer uitgroeien tot een nieuwe schimmel</a:t>
            </a:r>
          </a:p>
          <a:p>
            <a:endParaRPr lang="nl-NL" dirty="0"/>
          </a:p>
          <a:p>
            <a:r>
              <a:rPr lang="nl-NL" dirty="0"/>
              <a:t>vorming van harde </a:t>
            </a:r>
            <a:r>
              <a:rPr lang="nl-NL" dirty="0" err="1"/>
              <a:t>sclerotiën</a:t>
            </a:r>
            <a:r>
              <a:rPr lang="nl-NL" dirty="0"/>
              <a:t>, 'rattenkeutels‘ (</a:t>
            </a:r>
            <a:r>
              <a:rPr lang="nl-NL" i="1" dirty="0" err="1"/>
              <a:t>Sclerotinia</a:t>
            </a:r>
            <a:r>
              <a:rPr lang="nl-NL" dirty="0"/>
              <a:t>)</a:t>
            </a:r>
          </a:p>
        </p:txBody>
      </p:sp>
      <p:sp>
        <p:nvSpPr>
          <p:cNvPr id="4" name="Slide Number Placeholder 3"/>
          <p:cNvSpPr>
            <a:spLocks noGrp="1"/>
          </p:cNvSpPr>
          <p:nvPr>
            <p:ph type="sldNum" sz="quarter" idx="10"/>
          </p:nvPr>
        </p:nvSpPr>
        <p:spPr/>
        <p:txBody>
          <a:bodyPr/>
          <a:lstStyle/>
          <a:p>
            <a:fld id="{E8702ADE-70B8-0D4E-B43B-17BD28FE8C6A}" type="slidenum">
              <a:rPr lang="en-US" smtClean="0"/>
              <a:t>18</a:t>
            </a:fld>
            <a:endParaRPr lang="en-US"/>
          </a:p>
        </p:txBody>
      </p:sp>
    </p:spTree>
    <p:extLst>
      <p:ext uri="{BB962C8B-B14F-4D97-AF65-F5344CB8AC3E}">
        <p14:creationId xmlns:p14="http://schemas.microsoft.com/office/powerpoint/2010/main" val="261694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421095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3028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231249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1541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939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257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B444D-DE56-F946-A2E9-6461E03F63F4}" type="datetimeFigureOut">
              <a:rPr lang="nl-NL" smtClean="0"/>
              <a:t>9-1-2023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271329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7E5B444D-DE56-F946-A2E9-6461E03F63F4}" type="datetimeFigureOut">
              <a:rPr lang="nl-NL" smtClean="0"/>
              <a:t>9-1-2023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1718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B444D-DE56-F946-A2E9-6461E03F63F4}" type="datetimeFigureOut">
              <a:rPr lang="nl-NL" smtClean="0"/>
              <a:t>9-1-2023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1831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99676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8029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44D-DE56-F946-A2E9-6461E03F63F4}" type="datetimeFigureOut">
              <a:rPr lang="nl-NL" smtClean="0"/>
              <a:t>9-1-2023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BBCAE-B07D-8E43-A032-8A5286326B98}" type="slidenum">
              <a:rPr lang="nl-NL" smtClean="0"/>
              <a:t>‹nr.›</a:t>
            </a:fld>
            <a:endParaRPr lang="nl-NL"/>
          </a:p>
        </p:txBody>
      </p:sp>
    </p:spTree>
    <p:extLst>
      <p:ext uri="{BB962C8B-B14F-4D97-AF65-F5344CB8AC3E}">
        <p14:creationId xmlns:p14="http://schemas.microsoft.com/office/powerpoint/2010/main" val="335035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oyalbrinkman.nl/kennisbank-gewasbescherming/plage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royalbrinkman.nl/kennisbank-gewasbescherming#194179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oyalbrinkman.nl/kennisbank-gewasbescherming/ziektes#20206499"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2FFD597-ED61-41F6-BE32-04744DC28F14}"/>
              </a:ext>
            </a:extLst>
          </p:cNvPr>
          <p:cNvPicPr>
            <a:picLocks noChangeAspect="1"/>
          </p:cNvPicPr>
          <p:nvPr/>
        </p:nvPicPr>
        <p:blipFill>
          <a:blip r:embed="rId2"/>
          <a:stretch>
            <a:fillRect/>
          </a:stretch>
        </p:blipFill>
        <p:spPr>
          <a:xfrm>
            <a:off x="914399" y="1630362"/>
            <a:ext cx="7200901" cy="3810000"/>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6605852" y="0"/>
            <a:ext cx="2347163" cy="1079086"/>
          </a:xfrm>
          <a:prstGeom prst="rect">
            <a:avLst/>
          </a:prstGeom>
        </p:spPr>
      </p:pic>
      <p:pic>
        <p:nvPicPr>
          <p:cNvPr id="5" name="Afbeelding 4">
            <a:extLst>
              <a:ext uri="{FF2B5EF4-FFF2-40B4-BE49-F238E27FC236}">
                <a16:creationId xmlns:a16="http://schemas.microsoft.com/office/drawing/2014/main" id="{DBCFD141-7121-4AA8-ABA8-51C84FA78955}"/>
              </a:ext>
            </a:extLst>
          </p:cNvPr>
          <p:cNvPicPr>
            <a:picLocks noChangeAspect="1"/>
          </p:cNvPicPr>
          <p:nvPr/>
        </p:nvPicPr>
        <p:blipFill>
          <a:blip r:embed="rId4"/>
          <a:stretch>
            <a:fillRect/>
          </a:stretch>
        </p:blipFill>
        <p:spPr>
          <a:xfrm>
            <a:off x="4445391" y="1630363"/>
            <a:ext cx="3669909" cy="3810000"/>
          </a:xfrm>
          <a:prstGeom prst="rect">
            <a:avLst/>
          </a:prstGeom>
        </p:spPr>
      </p:pic>
    </p:spTree>
    <p:extLst>
      <p:ext uri="{BB962C8B-B14F-4D97-AF65-F5344CB8AC3E}">
        <p14:creationId xmlns:p14="http://schemas.microsoft.com/office/powerpoint/2010/main" val="341139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850753"/>
            <a:ext cx="3918100" cy="4439054"/>
          </a:xfrm>
        </p:spPr>
        <p:txBody>
          <a:bodyPr>
            <a:normAutofit/>
          </a:bodyPr>
          <a:lstStyle/>
          <a:p>
            <a:pPr marL="0" indent="0">
              <a:buNone/>
            </a:pPr>
            <a:r>
              <a:rPr lang="nl-NL" sz="2400" dirty="0">
                <a:latin typeface="Arial" panose="020B0604020202020204" pitchFamily="34" charset="0"/>
                <a:cs typeface="Arial" panose="020B0604020202020204" pitchFamily="34" charset="0"/>
              </a:rPr>
              <a:t>1. Bacteriën</a:t>
            </a:r>
          </a:p>
          <a:p>
            <a:r>
              <a:rPr lang="nl-NL" sz="2400" dirty="0">
                <a:latin typeface="Arial" panose="020B0604020202020204" pitchFamily="34" charset="0"/>
                <a:cs typeface="Arial" panose="020B0604020202020204" pitchFamily="34" charset="0"/>
              </a:rPr>
              <a:t>De kleinste en eenvoudigste eencelligen die zich zelfstandig kunnen voortplanten</a:t>
            </a:r>
          </a:p>
          <a:p>
            <a:r>
              <a:rPr lang="nl-NL" sz="2400" dirty="0">
                <a:latin typeface="Arial" panose="020B0604020202020204" pitchFamily="34" charset="0"/>
                <a:cs typeface="Arial" panose="020B0604020202020204" pitchFamily="34" charset="0"/>
              </a:rPr>
              <a:t>Ongeveer een duizendste millimeter ‘groot’</a:t>
            </a:r>
          </a:p>
          <a:p>
            <a:endParaRPr lang="nl-NL" dirty="0">
              <a:solidFill>
                <a:srgbClr val="215968"/>
              </a:solidFill>
            </a:endParaRPr>
          </a:p>
          <a:p>
            <a:endParaRPr lang="nl-NL" dirty="0">
              <a:solidFill>
                <a:srgbClr val="215968"/>
              </a:solidFill>
            </a:endParaRPr>
          </a:p>
          <a:p>
            <a:endParaRPr lang="nl-NL" dirty="0">
              <a:solidFill>
                <a:srgbClr val="215968"/>
              </a:solidFill>
            </a:endParaRPr>
          </a:p>
          <a:p>
            <a:endParaRPr lang="nl-NL" dirty="0">
              <a:solidFill>
                <a:srgbClr val="215968"/>
              </a:solidFill>
            </a:endParaRPr>
          </a:p>
        </p:txBody>
      </p:sp>
      <p:pic>
        <p:nvPicPr>
          <p:cNvPr id="6" name="Picture 5" descr="12.jpg"/>
          <p:cNvPicPr>
            <a:picLocks noChangeAspect="1"/>
          </p:cNvPicPr>
          <p:nvPr/>
        </p:nvPicPr>
        <p:blipFill>
          <a:blip r:embed="rId3" cstate="print"/>
          <a:stretch>
            <a:fillRect/>
          </a:stretch>
        </p:blipFill>
        <p:spPr>
          <a:xfrm>
            <a:off x="4842021" y="1185331"/>
            <a:ext cx="3977456" cy="5320538"/>
          </a:xfrm>
          <a:prstGeom prst="rect">
            <a:avLst/>
          </a:prstGeom>
        </p:spPr>
      </p:pic>
      <p:sp>
        <p:nvSpPr>
          <p:cNvPr id="9" name="TextBox 8"/>
          <p:cNvSpPr txBox="1"/>
          <p:nvPr/>
        </p:nvSpPr>
        <p:spPr>
          <a:xfrm>
            <a:off x="4842021" y="6478712"/>
            <a:ext cx="3375944" cy="338554"/>
          </a:xfrm>
          <a:prstGeom prst="rect">
            <a:avLst/>
          </a:prstGeom>
          <a:noFill/>
        </p:spPr>
        <p:txBody>
          <a:bodyPr wrap="none" rtlCol="0">
            <a:spAutoFit/>
          </a:bodyPr>
          <a:lstStyle/>
          <a:p>
            <a:r>
              <a:rPr lang="nl-NL" sz="1600" dirty="0">
                <a:solidFill>
                  <a:srgbClr val="254061"/>
                </a:solidFill>
              </a:rPr>
              <a:t>Bron: leerboek Biologie voor het  MLO</a:t>
            </a:r>
          </a:p>
        </p:txBody>
      </p:sp>
      <p:pic>
        <p:nvPicPr>
          <p:cNvPr id="2" name="Afbeelding 1">
            <a:extLst>
              <a:ext uri="{FF2B5EF4-FFF2-40B4-BE49-F238E27FC236}">
                <a16:creationId xmlns:a16="http://schemas.microsoft.com/office/drawing/2014/main" id="{F3F9830F-5709-4F13-9E26-F743BA666DB3}"/>
              </a:ext>
            </a:extLst>
          </p:cNvPr>
          <p:cNvPicPr>
            <a:picLocks noChangeAspect="1"/>
          </p:cNvPicPr>
          <p:nvPr/>
        </p:nvPicPr>
        <p:blipFill>
          <a:blip r:embed="rId4"/>
          <a:stretch>
            <a:fillRect/>
          </a:stretch>
        </p:blipFill>
        <p:spPr>
          <a:xfrm>
            <a:off x="6802614" y="0"/>
            <a:ext cx="2347163" cy="957155"/>
          </a:xfrm>
          <a:prstGeom prst="rect">
            <a:avLst/>
          </a:prstGeom>
        </p:spPr>
      </p:pic>
    </p:spTree>
    <p:extLst>
      <p:ext uri="{BB962C8B-B14F-4D97-AF65-F5344CB8AC3E}">
        <p14:creationId xmlns:p14="http://schemas.microsoft.com/office/powerpoint/2010/main" val="204662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8474" y="1733773"/>
            <a:ext cx="8876713" cy="4007158"/>
          </a:xfrm>
        </p:spPr>
        <p:txBody>
          <a:bodyPr>
            <a:normAutofit/>
          </a:bodyPr>
          <a:lstStyle/>
          <a:p>
            <a:r>
              <a:rPr lang="nl-NL" sz="2400" dirty="0">
                <a:latin typeface="Arial" panose="020B0604020202020204" pitchFamily="34" charset="0"/>
                <a:cs typeface="Arial" panose="020B0604020202020204" pitchFamily="34" charset="0"/>
              </a:rPr>
              <a:t>Eencellige micro-organismen</a:t>
            </a:r>
          </a:p>
          <a:p>
            <a:r>
              <a:rPr lang="nl-NL" sz="2400" dirty="0">
                <a:latin typeface="Arial" panose="020B0604020202020204" pitchFamily="34" charset="0"/>
                <a:cs typeface="Arial" panose="020B0604020202020204" pitchFamily="34" charset="0"/>
              </a:rPr>
              <a:t>Geen echte celkern</a:t>
            </a:r>
          </a:p>
          <a:p>
            <a:r>
              <a:rPr lang="nl-NL" sz="2400" dirty="0">
                <a:latin typeface="Arial" panose="020B0604020202020204" pitchFamily="34" charset="0"/>
                <a:cs typeface="Arial" panose="020B0604020202020204" pitchFamily="34" charset="0"/>
              </a:rPr>
              <a:t>Omgeven door een celwand</a:t>
            </a:r>
          </a:p>
          <a:p>
            <a:r>
              <a:rPr lang="nl-NL" sz="2400" dirty="0">
                <a:latin typeface="Arial" panose="020B0604020202020204" pitchFamily="34" charset="0"/>
                <a:cs typeface="Arial" panose="020B0604020202020204" pitchFamily="34" charset="0"/>
              </a:rPr>
              <a:t>Vier hoofdvormen:</a:t>
            </a:r>
          </a:p>
          <a:p>
            <a:r>
              <a:rPr lang="nl-NL" sz="2400" dirty="0">
                <a:latin typeface="Arial" panose="020B0604020202020204" pitchFamily="34" charset="0"/>
                <a:cs typeface="Arial" panose="020B0604020202020204" pitchFamily="34" charset="0"/>
              </a:rPr>
              <a:t>bolvormig of </a:t>
            </a:r>
            <a:r>
              <a:rPr lang="nl-NL" sz="2400" dirty="0" err="1">
                <a:latin typeface="Arial" panose="020B0604020202020204" pitchFamily="34" charset="0"/>
                <a:cs typeface="Arial" panose="020B0604020202020204" pitchFamily="34" charset="0"/>
              </a:rPr>
              <a:t>coccen</a:t>
            </a:r>
            <a:r>
              <a:rPr lang="nl-NL" sz="2400" dirty="0">
                <a:latin typeface="Arial" panose="020B0604020202020204" pitchFamily="34" charset="0"/>
                <a:cs typeface="Arial" panose="020B0604020202020204" pitchFamily="34" charset="0"/>
              </a:rPr>
              <a:t>:   			0,5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tot 1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doorsnede</a:t>
            </a:r>
          </a:p>
          <a:p>
            <a:r>
              <a:rPr lang="nl-NL" sz="2400" dirty="0">
                <a:latin typeface="Arial" panose="020B0604020202020204" pitchFamily="34" charset="0"/>
                <a:cs typeface="Arial" panose="020B0604020202020204" pitchFamily="34" charset="0"/>
              </a:rPr>
              <a:t>staafvormig of  bacillen:		1 - 10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lang, 0,5 - 1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dik</a:t>
            </a:r>
          </a:p>
          <a:p>
            <a:r>
              <a:rPr lang="nl-NL" sz="2400" dirty="0">
                <a:latin typeface="Arial" panose="020B0604020202020204" pitchFamily="34" charset="0"/>
                <a:cs typeface="Arial" panose="020B0604020202020204" pitchFamily="34" charset="0"/>
              </a:rPr>
              <a:t>spiraalvormig of spirillen: 		5 - 20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lang, 0,5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dik</a:t>
            </a:r>
          </a:p>
          <a:p>
            <a:r>
              <a:rPr lang="nl-NL" sz="2400" dirty="0">
                <a:latin typeface="Arial" panose="020B0604020202020204" pitchFamily="34" charset="0"/>
                <a:cs typeface="Arial" panose="020B0604020202020204" pitchFamily="34" charset="0"/>
              </a:rPr>
              <a:t>kommavormig of </a:t>
            </a:r>
            <a:r>
              <a:rPr lang="nl-NL" sz="2400" dirty="0" err="1">
                <a:latin typeface="Arial" panose="020B0604020202020204" pitchFamily="34" charset="0"/>
                <a:cs typeface="Arial" panose="020B0604020202020204" pitchFamily="34" charset="0"/>
              </a:rPr>
              <a:t>vibrionen</a:t>
            </a:r>
            <a:r>
              <a:rPr lang="nl-NL" sz="2400" dirty="0">
                <a:latin typeface="Arial" panose="020B0604020202020204" pitchFamily="34" charset="0"/>
                <a:cs typeface="Arial" panose="020B0604020202020204" pitchFamily="34" charset="0"/>
              </a:rPr>
              <a:t>:   	0,5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tot 1 </a:t>
            </a:r>
            <a:r>
              <a:rPr lang="el-GR" sz="2400" dirty="0">
                <a:latin typeface="Arial" panose="020B0604020202020204" pitchFamily="34" charset="0"/>
                <a:cs typeface="Arial" panose="020B0604020202020204" pitchFamily="34" charset="0"/>
              </a:rPr>
              <a:t>μ</a:t>
            </a:r>
            <a:r>
              <a:rPr lang="nl-NL" sz="2400" dirty="0">
                <a:latin typeface="Arial" panose="020B0604020202020204" pitchFamily="34" charset="0"/>
                <a:cs typeface="Arial" panose="020B0604020202020204" pitchFamily="34" charset="0"/>
              </a:rPr>
              <a:t>m doorsnede</a:t>
            </a:r>
          </a:p>
          <a:p>
            <a:endParaRPr lang="nl-NL" sz="2400" dirty="0">
              <a:latin typeface="Arial" panose="020B0604020202020204" pitchFamily="34" charset="0"/>
              <a:cs typeface="Arial" panose="020B0604020202020204" pitchFamily="34" charset="0"/>
            </a:endParaRPr>
          </a:p>
        </p:txBody>
      </p:sp>
      <p:sp>
        <p:nvSpPr>
          <p:cNvPr id="7" name="TextBox 6"/>
          <p:cNvSpPr txBox="1"/>
          <p:nvPr/>
        </p:nvSpPr>
        <p:spPr>
          <a:xfrm>
            <a:off x="725908" y="1117069"/>
            <a:ext cx="4736233"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Bouw, vorm en grootte</a:t>
            </a:r>
          </a:p>
        </p:txBody>
      </p:sp>
      <p:pic>
        <p:nvPicPr>
          <p:cNvPr id="2" name="Afbeelding 1">
            <a:extLst>
              <a:ext uri="{FF2B5EF4-FFF2-40B4-BE49-F238E27FC236}">
                <a16:creationId xmlns:a16="http://schemas.microsoft.com/office/drawing/2014/main" id="{D02E187D-B0D4-4030-9AAA-1A00DD7CC572}"/>
              </a:ext>
            </a:extLst>
          </p:cNvPr>
          <p:cNvPicPr>
            <a:picLocks noChangeAspect="1"/>
          </p:cNvPicPr>
          <p:nvPr/>
        </p:nvPicPr>
        <p:blipFill>
          <a:blip r:embed="rId3"/>
          <a:stretch>
            <a:fillRect/>
          </a:stretch>
        </p:blipFill>
        <p:spPr>
          <a:xfrm>
            <a:off x="6796837" y="-17585"/>
            <a:ext cx="2347163" cy="957155"/>
          </a:xfrm>
          <a:prstGeom prst="rect">
            <a:avLst/>
          </a:prstGeom>
        </p:spPr>
      </p:pic>
      <p:pic>
        <p:nvPicPr>
          <p:cNvPr id="4" name="Afbeelding 3">
            <a:extLst>
              <a:ext uri="{FF2B5EF4-FFF2-40B4-BE49-F238E27FC236}">
                <a16:creationId xmlns:a16="http://schemas.microsoft.com/office/drawing/2014/main" id="{7ABFF99A-EE83-702B-D0BC-F58566BB90A9}"/>
              </a:ext>
            </a:extLst>
          </p:cNvPr>
          <p:cNvPicPr>
            <a:picLocks noChangeAspect="1"/>
          </p:cNvPicPr>
          <p:nvPr/>
        </p:nvPicPr>
        <p:blipFill>
          <a:blip r:embed="rId4"/>
          <a:stretch>
            <a:fillRect/>
          </a:stretch>
        </p:blipFill>
        <p:spPr>
          <a:xfrm>
            <a:off x="5606069" y="1197958"/>
            <a:ext cx="3249450" cy="2091109"/>
          </a:xfrm>
          <a:prstGeom prst="rect">
            <a:avLst/>
          </a:prstGeom>
        </p:spPr>
      </p:pic>
      <p:pic>
        <p:nvPicPr>
          <p:cNvPr id="5" name="Afbeelding 4">
            <a:extLst>
              <a:ext uri="{FF2B5EF4-FFF2-40B4-BE49-F238E27FC236}">
                <a16:creationId xmlns:a16="http://schemas.microsoft.com/office/drawing/2014/main" id="{CF729C33-B182-112C-3BBE-ED56AE33B927}"/>
              </a:ext>
            </a:extLst>
          </p:cNvPr>
          <p:cNvPicPr>
            <a:picLocks noChangeAspect="1"/>
          </p:cNvPicPr>
          <p:nvPr/>
        </p:nvPicPr>
        <p:blipFill>
          <a:blip r:embed="rId5"/>
          <a:stretch>
            <a:fillRect/>
          </a:stretch>
        </p:blipFill>
        <p:spPr>
          <a:xfrm>
            <a:off x="6668086" y="5614567"/>
            <a:ext cx="1954378" cy="920567"/>
          </a:xfrm>
          <a:prstGeom prst="rect">
            <a:avLst/>
          </a:prstGeom>
        </p:spPr>
      </p:pic>
    </p:spTree>
    <p:extLst>
      <p:ext uri="{BB962C8B-B14F-4D97-AF65-F5344CB8AC3E}">
        <p14:creationId xmlns:p14="http://schemas.microsoft.com/office/powerpoint/2010/main" val="6953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726" y="1550597"/>
            <a:ext cx="4884282" cy="37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725908" y="1733773"/>
            <a:ext cx="4169829" cy="4900709"/>
          </a:xfrm>
        </p:spPr>
        <p:txBody>
          <a:bodyPr>
            <a:normAutofit/>
          </a:bodyPr>
          <a:lstStyle/>
          <a:p>
            <a:r>
              <a:rPr lang="nl-NL" sz="2400" dirty="0">
                <a:latin typeface="Arial" panose="020B0604020202020204" pitchFamily="34" charset="0"/>
                <a:cs typeface="Arial" panose="020B0604020202020204" pitchFamily="34" charset="0"/>
              </a:rPr>
              <a:t>Ongeslachtelijke voortplanting door deling </a:t>
            </a:r>
          </a:p>
          <a:p>
            <a:r>
              <a:rPr lang="nl-NL" sz="2400" dirty="0">
                <a:latin typeface="Arial" panose="020B0604020202020204" pitchFamily="34" charset="0"/>
                <a:cs typeface="Arial" panose="020B0604020202020204" pitchFamily="34" charset="0"/>
              </a:rPr>
              <a:t>Onder gunstige omstandigheden verdubbelt het aantal bacteriën zich elke 20 minuten</a:t>
            </a:r>
          </a:p>
        </p:txBody>
      </p:sp>
      <p:sp>
        <p:nvSpPr>
          <p:cNvPr id="7" name="TextBox 6"/>
          <p:cNvSpPr txBox="1"/>
          <p:nvPr/>
        </p:nvSpPr>
        <p:spPr>
          <a:xfrm>
            <a:off x="725908" y="1088933"/>
            <a:ext cx="3455433"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Voortplanting</a:t>
            </a:r>
          </a:p>
        </p:txBody>
      </p:sp>
      <p:pic>
        <p:nvPicPr>
          <p:cNvPr id="2" name="Afbeelding 1">
            <a:extLst>
              <a:ext uri="{FF2B5EF4-FFF2-40B4-BE49-F238E27FC236}">
                <a16:creationId xmlns:a16="http://schemas.microsoft.com/office/drawing/2014/main" id="{AAFB6BAA-6139-473C-AC92-1F2CA70556FF}"/>
              </a:ext>
            </a:extLst>
          </p:cNvPr>
          <p:cNvPicPr>
            <a:picLocks noChangeAspect="1"/>
          </p:cNvPicPr>
          <p:nvPr/>
        </p:nvPicPr>
        <p:blipFill>
          <a:blip r:embed="rId4"/>
          <a:stretch>
            <a:fillRect/>
          </a:stretch>
        </p:blipFill>
        <p:spPr>
          <a:xfrm>
            <a:off x="6739509" y="0"/>
            <a:ext cx="2347163" cy="957155"/>
          </a:xfrm>
          <a:prstGeom prst="rect">
            <a:avLst/>
          </a:prstGeom>
        </p:spPr>
      </p:pic>
    </p:spTree>
    <p:extLst>
      <p:ext uri="{BB962C8B-B14F-4D97-AF65-F5344CB8AC3E}">
        <p14:creationId xmlns:p14="http://schemas.microsoft.com/office/powerpoint/2010/main" val="5085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5044918" cy="4182114"/>
          </a:xfrm>
        </p:spPr>
        <p:txBody>
          <a:bodyPr>
            <a:normAutofit/>
          </a:bodyPr>
          <a:lstStyle/>
          <a:p>
            <a:r>
              <a:rPr lang="nl-NL" sz="2400" dirty="0">
                <a:latin typeface="Arial" panose="020B0604020202020204" pitchFamily="34" charset="0"/>
                <a:cs typeface="Arial" panose="020B0604020202020204" pitchFamily="34" charset="0"/>
              </a:rPr>
              <a:t>Bij ongunstige omstandigheden om te overleven</a:t>
            </a:r>
          </a:p>
          <a:p>
            <a:r>
              <a:rPr lang="nl-NL" sz="2400" dirty="0">
                <a:latin typeface="Arial" panose="020B0604020202020204" pitchFamily="34" charset="0"/>
                <a:cs typeface="Arial" panose="020B0604020202020204" pitchFamily="34" charset="0"/>
              </a:rPr>
              <a:t>Zeer goed bestand tegen schadelijke invloeden</a:t>
            </a:r>
          </a:p>
          <a:p>
            <a:r>
              <a:rPr lang="nl-NL" sz="2400" dirty="0">
                <a:latin typeface="Arial" panose="020B0604020202020204" pitchFamily="34" charset="0"/>
                <a:cs typeface="Arial" panose="020B0604020202020204" pitchFamily="34" charset="0"/>
              </a:rPr>
              <a:t>Producten extra hoog of extra lang verhitten om sporen onschadelijk te maken. </a:t>
            </a:r>
          </a:p>
        </p:txBody>
      </p:sp>
      <p:sp>
        <p:nvSpPr>
          <p:cNvPr id="7" name="TextBox 6"/>
          <p:cNvSpPr txBox="1"/>
          <p:nvPr/>
        </p:nvSpPr>
        <p:spPr>
          <a:xfrm>
            <a:off x="568866" y="1159272"/>
            <a:ext cx="3746538"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Sporenvorming</a:t>
            </a:r>
          </a:p>
        </p:txBody>
      </p:sp>
      <p:sp>
        <p:nvSpPr>
          <p:cNvPr id="8" name="Rechthoek 4"/>
          <p:cNvSpPr/>
          <p:nvPr/>
        </p:nvSpPr>
        <p:spPr>
          <a:xfrm>
            <a:off x="5989628" y="4522973"/>
            <a:ext cx="2428464" cy="738664"/>
          </a:xfrm>
          <a:prstGeom prst="rect">
            <a:avLst/>
          </a:prstGeom>
        </p:spPr>
        <p:txBody>
          <a:bodyPr wrap="square">
            <a:spAutoFit/>
          </a:bodyPr>
          <a:lstStyle/>
          <a:p>
            <a:r>
              <a:rPr lang="nl-NL" sz="1400" dirty="0">
                <a:solidFill>
                  <a:srgbClr val="254061"/>
                </a:solidFill>
              </a:rPr>
              <a:t>Bron: http://www.10voorbiologie.nl/afbfczw/spore_van_bacterie.jpg</a:t>
            </a:r>
          </a:p>
        </p:txBody>
      </p:sp>
      <p:pic>
        <p:nvPicPr>
          <p:cNvPr id="9" name="Picture 2" descr="U:\0 EOT expert ontwikkel team\afbeeldingen\spore_van_bacte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100" y="1733773"/>
            <a:ext cx="2428464" cy="2477033"/>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235B9C1C-4DE3-4C26-9E19-B201F7B9CD6D}"/>
              </a:ext>
            </a:extLst>
          </p:cNvPr>
          <p:cNvPicPr>
            <a:picLocks noChangeAspect="1"/>
          </p:cNvPicPr>
          <p:nvPr/>
        </p:nvPicPr>
        <p:blipFill>
          <a:blip r:embed="rId4"/>
          <a:stretch>
            <a:fillRect/>
          </a:stretch>
        </p:blipFill>
        <p:spPr>
          <a:xfrm>
            <a:off x="6655964" y="-3517"/>
            <a:ext cx="2347163" cy="957155"/>
          </a:xfrm>
          <a:prstGeom prst="rect">
            <a:avLst/>
          </a:prstGeom>
        </p:spPr>
      </p:pic>
    </p:spTree>
    <p:extLst>
      <p:ext uri="{BB962C8B-B14F-4D97-AF65-F5344CB8AC3E}">
        <p14:creationId xmlns:p14="http://schemas.microsoft.com/office/powerpoint/2010/main" val="2109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4327" y="329278"/>
            <a:ext cx="4996881"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Bacteriën: Deling &amp; Sporenvorming</a:t>
            </a:r>
          </a:p>
        </p:txBody>
      </p:sp>
      <p:pic>
        <p:nvPicPr>
          <p:cNvPr id="10" name="Content Placeholder 4" descr="12.7.JPG"/>
          <p:cNvPicPr>
            <a:picLocks noGrp="1" noChangeAspect="1"/>
          </p:cNvPicPr>
          <p:nvPr>
            <p:ph idx="1"/>
          </p:nvPr>
        </p:nvPicPr>
        <p:blipFill>
          <a:blip r:embed="rId3" cstate="print"/>
          <a:stretch>
            <a:fillRect/>
          </a:stretch>
        </p:blipFill>
        <p:spPr>
          <a:xfrm>
            <a:off x="1025429" y="1225569"/>
            <a:ext cx="7093141" cy="5329238"/>
          </a:xfrm>
          <a:prstGeom prst="rect">
            <a:avLst/>
          </a:prstGeom>
        </p:spPr>
      </p:pic>
      <p:pic>
        <p:nvPicPr>
          <p:cNvPr id="2" name="Afbeelding 1">
            <a:extLst>
              <a:ext uri="{FF2B5EF4-FFF2-40B4-BE49-F238E27FC236}">
                <a16:creationId xmlns:a16="http://schemas.microsoft.com/office/drawing/2014/main" id="{42767A9F-0EA1-43A9-BBCD-B777D9D1AD2E}"/>
              </a:ext>
            </a:extLst>
          </p:cNvPr>
          <p:cNvPicPr>
            <a:picLocks noChangeAspect="1"/>
          </p:cNvPicPr>
          <p:nvPr/>
        </p:nvPicPr>
        <p:blipFill>
          <a:blip r:embed="rId4"/>
          <a:stretch>
            <a:fillRect/>
          </a:stretch>
        </p:blipFill>
        <p:spPr>
          <a:xfrm>
            <a:off x="6796837" y="51101"/>
            <a:ext cx="2347163" cy="957155"/>
          </a:xfrm>
          <a:prstGeom prst="rect">
            <a:avLst/>
          </a:prstGeom>
        </p:spPr>
      </p:pic>
    </p:spTree>
    <p:extLst>
      <p:ext uri="{BB962C8B-B14F-4D97-AF65-F5344CB8AC3E}">
        <p14:creationId xmlns:p14="http://schemas.microsoft.com/office/powerpoint/2010/main" val="198145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64327" y="562618"/>
            <a:ext cx="3728906"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Bacterie: ontstaan kolonie</a:t>
            </a:r>
          </a:p>
        </p:txBody>
      </p:sp>
      <p:pic>
        <p:nvPicPr>
          <p:cNvPr id="5" name="Picture 2" descr="G:\0 EOT expert ontwikkel team\scan\13.3 bacteriekolonie.JPG"/>
          <p:cNvPicPr>
            <a:picLocks noGrp="1" noChangeAspect="1" noChangeArrowheads="1"/>
          </p:cNvPicPr>
          <p:nvPr>
            <p:ph idx="1"/>
          </p:nvPr>
        </p:nvPicPr>
        <p:blipFill>
          <a:blip r:embed="rId3" cstate="print"/>
          <a:srcRect/>
          <a:stretch>
            <a:fillRect/>
          </a:stretch>
        </p:blipFill>
        <p:spPr bwMode="auto">
          <a:xfrm>
            <a:off x="1836096" y="1272396"/>
            <a:ext cx="5482597" cy="5295242"/>
          </a:xfrm>
          <a:prstGeom prst="rect">
            <a:avLst/>
          </a:prstGeom>
          <a:noFill/>
        </p:spPr>
      </p:pic>
      <p:pic>
        <p:nvPicPr>
          <p:cNvPr id="2" name="Afbeelding 1">
            <a:extLst>
              <a:ext uri="{FF2B5EF4-FFF2-40B4-BE49-F238E27FC236}">
                <a16:creationId xmlns:a16="http://schemas.microsoft.com/office/drawing/2014/main" id="{BF0A698A-04B8-449C-B057-1F488A6515D3}"/>
              </a:ext>
            </a:extLst>
          </p:cNvPr>
          <p:cNvPicPr>
            <a:picLocks noChangeAspect="1"/>
          </p:cNvPicPr>
          <p:nvPr/>
        </p:nvPicPr>
        <p:blipFill>
          <a:blip r:embed="rId4"/>
          <a:stretch>
            <a:fillRect/>
          </a:stretch>
        </p:blipFill>
        <p:spPr>
          <a:xfrm>
            <a:off x="6796837" y="38686"/>
            <a:ext cx="2347163" cy="957155"/>
          </a:xfrm>
          <a:prstGeom prst="rect">
            <a:avLst/>
          </a:prstGeom>
        </p:spPr>
      </p:pic>
    </p:spTree>
    <p:extLst>
      <p:ext uri="{BB962C8B-B14F-4D97-AF65-F5344CB8AC3E}">
        <p14:creationId xmlns:p14="http://schemas.microsoft.com/office/powerpoint/2010/main" val="3692443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533234"/>
            <a:ext cx="7277702" cy="2327133"/>
          </a:xfrm>
        </p:spPr>
        <p:txBody>
          <a:bodyPr>
            <a:normAutofit/>
          </a:bodyPr>
          <a:lstStyle/>
          <a:p>
            <a:pPr marL="0" indent="0">
              <a:buNone/>
            </a:pPr>
            <a:r>
              <a:rPr lang="nl-NL" sz="2400" dirty="0">
                <a:latin typeface="Arial" panose="020B0604020202020204" pitchFamily="34" charset="0"/>
                <a:cs typeface="Arial" panose="020B0604020202020204" pitchFamily="34" charset="0"/>
              </a:rPr>
              <a:t>2. SCHIMMELS</a:t>
            </a:r>
          </a:p>
          <a:p>
            <a:endParaRPr lang="nl-NL" sz="2800" dirty="0">
              <a:solidFill>
                <a:srgbClr val="215968"/>
              </a:solidFill>
            </a:endParaRPr>
          </a:p>
          <a:p>
            <a:endParaRPr lang="nl-NL" sz="2800" dirty="0">
              <a:solidFill>
                <a:srgbClr val="215968"/>
              </a:solidFill>
            </a:endParaRPr>
          </a:p>
        </p:txBody>
      </p:sp>
      <p:sp>
        <p:nvSpPr>
          <p:cNvPr id="9" name="TextBox 8"/>
          <p:cNvSpPr txBox="1"/>
          <p:nvPr/>
        </p:nvSpPr>
        <p:spPr>
          <a:xfrm>
            <a:off x="835099" y="5777776"/>
            <a:ext cx="5961738" cy="246221"/>
          </a:xfrm>
          <a:prstGeom prst="rect">
            <a:avLst/>
          </a:prstGeom>
          <a:noFill/>
        </p:spPr>
        <p:txBody>
          <a:bodyPr wrap="none" rtlCol="0">
            <a:spAutoFit/>
          </a:bodyPr>
          <a:lstStyle/>
          <a:p>
            <a:r>
              <a:rPr lang="nl-NL" sz="1000" dirty="0">
                <a:solidFill>
                  <a:srgbClr val="254061"/>
                </a:solidFill>
              </a:rPr>
              <a:t>Bron: http://</a:t>
            </a:r>
            <a:r>
              <a:rPr lang="nl-NL" sz="1000" dirty="0" err="1">
                <a:solidFill>
                  <a:srgbClr val="254061"/>
                </a:solidFill>
              </a:rPr>
              <a:t>wpcontent.answcdn.com</a:t>
            </a:r>
            <a:r>
              <a:rPr lang="nl-NL" sz="1000" dirty="0">
                <a:solidFill>
                  <a:srgbClr val="254061"/>
                </a:solidFill>
              </a:rPr>
              <a:t>/</a:t>
            </a:r>
            <a:r>
              <a:rPr lang="nl-NL" sz="1000" dirty="0" err="1">
                <a:solidFill>
                  <a:srgbClr val="254061"/>
                </a:solidFill>
              </a:rPr>
              <a:t>wikipedia</a:t>
            </a:r>
            <a:r>
              <a:rPr lang="nl-NL" sz="1000" dirty="0">
                <a:solidFill>
                  <a:srgbClr val="254061"/>
                </a:solidFill>
              </a:rPr>
              <a:t>/</a:t>
            </a:r>
            <a:r>
              <a:rPr lang="nl-NL" sz="1000" dirty="0" err="1">
                <a:solidFill>
                  <a:srgbClr val="254061"/>
                </a:solidFill>
              </a:rPr>
              <a:t>commons</a:t>
            </a:r>
            <a:r>
              <a:rPr lang="nl-NL" sz="1000" dirty="0">
                <a:solidFill>
                  <a:srgbClr val="254061"/>
                </a:solidFill>
              </a:rPr>
              <a:t>/</a:t>
            </a:r>
            <a:r>
              <a:rPr lang="nl-NL" sz="1000" dirty="0" err="1">
                <a:solidFill>
                  <a:srgbClr val="254061"/>
                </a:solidFill>
              </a:rPr>
              <a:t>thumb</a:t>
            </a:r>
            <a:r>
              <a:rPr lang="nl-NL" sz="1000" dirty="0">
                <a:solidFill>
                  <a:srgbClr val="254061"/>
                </a:solidFill>
              </a:rPr>
              <a:t>/f/f6/Mushroom%27s_roots_%28myc%C3%</a:t>
            </a:r>
          </a:p>
        </p:txBody>
      </p:sp>
      <p:pic>
        <p:nvPicPr>
          <p:cNvPr id="8" name="Picture 2" descr="G:\0 EOT expert ontwikkel team\afbeeldingen\800px-Zwamvlok_20060705.jpg"/>
          <p:cNvPicPr>
            <a:picLocks noChangeAspect="1" noChangeArrowheads="1"/>
          </p:cNvPicPr>
          <p:nvPr/>
        </p:nvPicPr>
        <p:blipFill>
          <a:blip r:embed="rId3" cstate="print"/>
          <a:srcRect/>
          <a:stretch>
            <a:fillRect/>
          </a:stretch>
        </p:blipFill>
        <p:spPr bwMode="auto">
          <a:xfrm>
            <a:off x="840368" y="2350483"/>
            <a:ext cx="4026356" cy="3019767"/>
          </a:xfrm>
          <a:prstGeom prst="rect">
            <a:avLst/>
          </a:prstGeom>
          <a:noFill/>
        </p:spPr>
      </p:pic>
      <p:pic>
        <p:nvPicPr>
          <p:cNvPr id="2" name="Afbeelding 1">
            <a:extLst>
              <a:ext uri="{FF2B5EF4-FFF2-40B4-BE49-F238E27FC236}">
                <a16:creationId xmlns:a16="http://schemas.microsoft.com/office/drawing/2014/main" id="{46D6A1A6-6E0A-47A0-B590-B971D087F85B}"/>
              </a:ext>
            </a:extLst>
          </p:cNvPr>
          <p:cNvPicPr>
            <a:picLocks noChangeAspect="1"/>
          </p:cNvPicPr>
          <p:nvPr/>
        </p:nvPicPr>
        <p:blipFill>
          <a:blip r:embed="rId4"/>
          <a:stretch>
            <a:fillRect/>
          </a:stretch>
        </p:blipFill>
        <p:spPr>
          <a:xfrm>
            <a:off x="6796837" y="77344"/>
            <a:ext cx="2347163" cy="957155"/>
          </a:xfrm>
          <a:prstGeom prst="rect">
            <a:avLst/>
          </a:prstGeom>
        </p:spPr>
      </p:pic>
    </p:spTree>
    <p:extLst>
      <p:ext uri="{BB962C8B-B14F-4D97-AF65-F5344CB8AC3E}">
        <p14:creationId xmlns:p14="http://schemas.microsoft.com/office/powerpoint/2010/main" val="145891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533234"/>
            <a:ext cx="7277702" cy="2327133"/>
          </a:xfrm>
        </p:spPr>
        <p:txBody>
          <a:bodyPr>
            <a:normAutofit/>
          </a:bodyPr>
          <a:lstStyle/>
          <a:p>
            <a:r>
              <a:rPr lang="nl-NL" sz="2400" dirty="0">
                <a:latin typeface="Arial" panose="020B0604020202020204" pitchFamily="34" charset="0"/>
                <a:cs typeface="Arial" panose="020B0604020202020204" pitchFamily="34" charset="0"/>
              </a:rPr>
              <a:t>Eencellig of meercellig</a:t>
            </a:r>
          </a:p>
          <a:p>
            <a:r>
              <a:rPr lang="nl-NL" sz="2400" dirty="0">
                <a:latin typeface="Arial" panose="020B0604020202020204" pitchFamily="34" charset="0"/>
                <a:cs typeface="Arial" panose="020B0604020202020204" pitchFamily="34" charset="0"/>
              </a:rPr>
              <a:t>Lange draden = </a:t>
            </a:r>
            <a:r>
              <a:rPr lang="nl-NL" sz="2400" dirty="0" err="1">
                <a:latin typeface="Arial" panose="020B0604020202020204" pitchFamily="34" charset="0"/>
                <a:cs typeface="Arial" panose="020B0604020202020204" pitchFamily="34" charset="0"/>
              </a:rPr>
              <a:t>hyfen</a:t>
            </a:r>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Netwerk van schimmeldraden = mycelium</a:t>
            </a:r>
          </a:p>
          <a:p>
            <a:endParaRPr lang="nl-NL" sz="2800" dirty="0">
              <a:solidFill>
                <a:srgbClr val="215968"/>
              </a:solidFill>
            </a:endParaRPr>
          </a:p>
          <a:p>
            <a:endParaRPr lang="nl-NL" sz="2800" dirty="0">
              <a:solidFill>
                <a:srgbClr val="215968"/>
              </a:solidFill>
            </a:endParaRPr>
          </a:p>
        </p:txBody>
      </p:sp>
      <p:sp>
        <p:nvSpPr>
          <p:cNvPr id="7" name="TextBox 6"/>
          <p:cNvSpPr txBox="1"/>
          <p:nvPr/>
        </p:nvSpPr>
        <p:spPr>
          <a:xfrm>
            <a:off x="725909" y="822231"/>
            <a:ext cx="4051750"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Vorm en grootte</a:t>
            </a:r>
          </a:p>
        </p:txBody>
      </p:sp>
      <p:sp>
        <p:nvSpPr>
          <p:cNvPr id="9" name="TextBox 8"/>
          <p:cNvSpPr txBox="1"/>
          <p:nvPr/>
        </p:nvSpPr>
        <p:spPr>
          <a:xfrm>
            <a:off x="1332737" y="6368619"/>
            <a:ext cx="5961738" cy="246221"/>
          </a:xfrm>
          <a:prstGeom prst="rect">
            <a:avLst/>
          </a:prstGeom>
          <a:noFill/>
        </p:spPr>
        <p:txBody>
          <a:bodyPr wrap="none" rtlCol="0">
            <a:spAutoFit/>
          </a:bodyPr>
          <a:lstStyle/>
          <a:p>
            <a:r>
              <a:rPr lang="nl-NL" sz="1000" dirty="0">
                <a:solidFill>
                  <a:srgbClr val="254061"/>
                </a:solidFill>
              </a:rPr>
              <a:t>Bron: http://</a:t>
            </a:r>
            <a:r>
              <a:rPr lang="nl-NL" sz="1000" dirty="0" err="1">
                <a:solidFill>
                  <a:srgbClr val="254061"/>
                </a:solidFill>
              </a:rPr>
              <a:t>wpcontent.answcdn.com</a:t>
            </a:r>
            <a:r>
              <a:rPr lang="nl-NL" sz="1000" dirty="0">
                <a:solidFill>
                  <a:srgbClr val="254061"/>
                </a:solidFill>
              </a:rPr>
              <a:t>/</a:t>
            </a:r>
            <a:r>
              <a:rPr lang="nl-NL" sz="1000" dirty="0" err="1">
                <a:solidFill>
                  <a:srgbClr val="254061"/>
                </a:solidFill>
              </a:rPr>
              <a:t>wikipedia</a:t>
            </a:r>
            <a:r>
              <a:rPr lang="nl-NL" sz="1000" dirty="0">
                <a:solidFill>
                  <a:srgbClr val="254061"/>
                </a:solidFill>
              </a:rPr>
              <a:t>/</a:t>
            </a:r>
            <a:r>
              <a:rPr lang="nl-NL" sz="1000" dirty="0" err="1">
                <a:solidFill>
                  <a:srgbClr val="254061"/>
                </a:solidFill>
              </a:rPr>
              <a:t>commons</a:t>
            </a:r>
            <a:r>
              <a:rPr lang="nl-NL" sz="1000" dirty="0">
                <a:solidFill>
                  <a:srgbClr val="254061"/>
                </a:solidFill>
              </a:rPr>
              <a:t>/</a:t>
            </a:r>
            <a:r>
              <a:rPr lang="nl-NL" sz="1000" dirty="0" err="1">
                <a:solidFill>
                  <a:srgbClr val="254061"/>
                </a:solidFill>
              </a:rPr>
              <a:t>thumb</a:t>
            </a:r>
            <a:r>
              <a:rPr lang="nl-NL" sz="1000" dirty="0">
                <a:solidFill>
                  <a:srgbClr val="254061"/>
                </a:solidFill>
              </a:rPr>
              <a:t>/f/f6/Mushroom%27s_roots_%28myc%C3%</a:t>
            </a:r>
          </a:p>
        </p:txBody>
      </p:sp>
      <p:pic>
        <p:nvPicPr>
          <p:cNvPr id="8" name="Picture 2" descr="G:\0 EOT expert ontwikkel team\afbeeldingen\800px-Zwamvlok_20060705.jpg"/>
          <p:cNvPicPr>
            <a:picLocks noChangeAspect="1" noChangeArrowheads="1"/>
          </p:cNvPicPr>
          <p:nvPr/>
        </p:nvPicPr>
        <p:blipFill>
          <a:blip r:embed="rId3" cstate="print"/>
          <a:srcRect/>
          <a:stretch>
            <a:fillRect/>
          </a:stretch>
        </p:blipFill>
        <p:spPr bwMode="auto">
          <a:xfrm>
            <a:off x="1332737" y="3308537"/>
            <a:ext cx="4026356" cy="3019767"/>
          </a:xfrm>
          <a:prstGeom prst="rect">
            <a:avLst/>
          </a:prstGeom>
          <a:noFill/>
        </p:spPr>
      </p:pic>
      <p:pic>
        <p:nvPicPr>
          <p:cNvPr id="2" name="Afbeelding 1">
            <a:extLst>
              <a:ext uri="{FF2B5EF4-FFF2-40B4-BE49-F238E27FC236}">
                <a16:creationId xmlns:a16="http://schemas.microsoft.com/office/drawing/2014/main" id="{46D6A1A6-6E0A-47A0-B590-B971D087F85B}"/>
              </a:ext>
            </a:extLst>
          </p:cNvPr>
          <p:cNvPicPr>
            <a:picLocks noChangeAspect="1"/>
          </p:cNvPicPr>
          <p:nvPr/>
        </p:nvPicPr>
        <p:blipFill>
          <a:blip r:embed="rId4"/>
          <a:stretch>
            <a:fillRect/>
          </a:stretch>
        </p:blipFill>
        <p:spPr>
          <a:xfrm>
            <a:off x="6796837" y="77344"/>
            <a:ext cx="2347163" cy="957155"/>
          </a:xfrm>
          <a:prstGeom prst="rect">
            <a:avLst/>
          </a:prstGeom>
        </p:spPr>
      </p:pic>
    </p:spTree>
    <p:extLst>
      <p:ext uri="{BB962C8B-B14F-4D97-AF65-F5344CB8AC3E}">
        <p14:creationId xmlns:p14="http://schemas.microsoft.com/office/powerpoint/2010/main" val="214939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D0400DC-A150-45FC-BCE2-51185E8FFE73}"/>
              </a:ext>
            </a:extLst>
          </p:cNvPr>
          <p:cNvPicPr>
            <a:picLocks noChangeAspect="1"/>
          </p:cNvPicPr>
          <p:nvPr/>
        </p:nvPicPr>
        <p:blipFill>
          <a:blip r:embed="rId3"/>
          <a:stretch>
            <a:fillRect/>
          </a:stretch>
        </p:blipFill>
        <p:spPr>
          <a:xfrm>
            <a:off x="6796837" y="-136269"/>
            <a:ext cx="2347163" cy="957155"/>
          </a:xfrm>
          <a:prstGeom prst="rect">
            <a:avLst/>
          </a:prstGeom>
        </p:spPr>
      </p:pic>
      <p:sp>
        <p:nvSpPr>
          <p:cNvPr id="7" name="TextBox 6"/>
          <p:cNvSpPr txBox="1"/>
          <p:nvPr/>
        </p:nvSpPr>
        <p:spPr>
          <a:xfrm>
            <a:off x="725908" y="822231"/>
            <a:ext cx="5973110"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Ongeslachtelijke voortplanting</a:t>
            </a:r>
          </a:p>
        </p:txBody>
      </p:sp>
      <p:sp>
        <p:nvSpPr>
          <p:cNvPr id="12" name="Tijdelijke aanduiding voor inhoud 2"/>
          <p:cNvSpPr>
            <a:spLocks noGrp="1"/>
          </p:cNvSpPr>
          <p:nvPr>
            <p:ph idx="1"/>
          </p:nvPr>
        </p:nvSpPr>
        <p:spPr>
          <a:xfrm>
            <a:off x="725908" y="1533234"/>
            <a:ext cx="8146571" cy="3697479"/>
          </a:xfrm>
        </p:spPr>
        <p:txBody>
          <a:bodyPr>
            <a:noAutofit/>
          </a:bodyPr>
          <a:lstStyle/>
          <a:p>
            <a:pPr marL="0" indent="0">
              <a:buNone/>
            </a:pPr>
            <a:r>
              <a:rPr lang="nl-NL" sz="2400" dirty="0">
                <a:latin typeface="Arial" panose="020B0604020202020204" pitchFamily="34" charset="0"/>
                <a:cs typeface="Arial" panose="020B0604020202020204" pitchFamily="34" charset="0"/>
              </a:rPr>
              <a:t>Ongeslachtelijke sporen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Stukjes mycelium raken los</a:t>
            </a:r>
          </a:p>
          <a:p>
            <a:r>
              <a:rPr lang="nl-NL" sz="2400" dirty="0">
                <a:latin typeface="Arial" panose="020B0604020202020204" pitchFamily="34" charset="0"/>
                <a:cs typeface="Arial" panose="020B0604020202020204" pitchFamily="34" charset="0"/>
              </a:rPr>
              <a:t>Afsnoeren van ronde sporen aan het einde van vruchtdraden</a:t>
            </a:r>
          </a:p>
          <a:p>
            <a:r>
              <a:rPr lang="nl-NL" sz="2400" dirty="0">
                <a:latin typeface="Arial" panose="020B0604020202020204" pitchFamily="34" charset="0"/>
                <a:cs typeface="Arial" panose="020B0604020202020204" pitchFamily="34" charset="0"/>
              </a:rPr>
              <a:t>Sporenhoofd, een knop aan het einde van de vruchtdraden</a:t>
            </a:r>
          </a:p>
          <a:p>
            <a:r>
              <a:rPr lang="nl-NL" sz="2400" dirty="0">
                <a:latin typeface="Arial" panose="020B0604020202020204" pitchFamily="34" charset="0"/>
                <a:cs typeface="Arial" panose="020B0604020202020204" pitchFamily="34" charset="0"/>
              </a:rPr>
              <a:t>Vorming van harde </a:t>
            </a:r>
            <a:r>
              <a:rPr lang="nl-NL" sz="2400" dirty="0" err="1">
                <a:latin typeface="Arial" panose="020B0604020202020204" pitchFamily="34" charset="0"/>
                <a:cs typeface="Arial" panose="020B0604020202020204" pitchFamily="34" charset="0"/>
              </a:rPr>
              <a:t>sclerotiën</a:t>
            </a:r>
            <a:r>
              <a:rPr lang="nl-NL" sz="2400" dirty="0">
                <a:latin typeface="Arial" panose="020B0604020202020204" pitchFamily="34" charset="0"/>
                <a:cs typeface="Arial" panose="020B0604020202020204" pitchFamily="34" charset="0"/>
              </a:rPr>
              <a:t>, de zogenaamde 'rattenkeutels‘ </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6750" y="4980939"/>
            <a:ext cx="3499807" cy="163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8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38714" y="329278"/>
            <a:ext cx="3797835"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 Sporenvorming</a:t>
            </a:r>
          </a:p>
        </p:txBody>
      </p:sp>
      <p:pic>
        <p:nvPicPr>
          <p:cNvPr id="8" name="Picture 2" descr="G:\0 EOT expert ontwikkel team\scan\12.13 penseelschimmel.JPG"/>
          <p:cNvPicPr>
            <a:picLocks noGrp="1" noChangeAspect="1" noChangeArrowheads="1"/>
          </p:cNvPicPr>
          <p:nvPr>
            <p:ph idx="1"/>
          </p:nvPr>
        </p:nvPicPr>
        <p:blipFill>
          <a:blip r:embed="rId3" cstate="print"/>
          <a:srcRect/>
          <a:stretch>
            <a:fillRect/>
          </a:stretch>
        </p:blipFill>
        <p:spPr bwMode="auto">
          <a:xfrm>
            <a:off x="100254" y="1314960"/>
            <a:ext cx="8951621" cy="4680520"/>
          </a:xfrm>
          <a:prstGeom prst="rect">
            <a:avLst/>
          </a:prstGeom>
          <a:noFill/>
        </p:spPr>
      </p:pic>
      <p:pic>
        <p:nvPicPr>
          <p:cNvPr id="2" name="Afbeelding 1">
            <a:extLst>
              <a:ext uri="{FF2B5EF4-FFF2-40B4-BE49-F238E27FC236}">
                <a16:creationId xmlns:a16="http://schemas.microsoft.com/office/drawing/2014/main" id="{2F46366B-11F8-4194-BD2D-A29B62F15822}"/>
              </a:ext>
            </a:extLst>
          </p:cNvPr>
          <p:cNvPicPr>
            <a:picLocks noChangeAspect="1"/>
          </p:cNvPicPr>
          <p:nvPr/>
        </p:nvPicPr>
        <p:blipFill>
          <a:blip r:embed="rId4"/>
          <a:stretch>
            <a:fillRect/>
          </a:stretch>
        </p:blipFill>
        <p:spPr>
          <a:xfrm>
            <a:off x="6796837" y="10551"/>
            <a:ext cx="2347163" cy="957155"/>
          </a:xfrm>
          <a:prstGeom prst="rect">
            <a:avLst/>
          </a:prstGeom>
        </p:spPr>
      </p:pic>
    </p:spTree>
    <p:extLst>
      <p:ext uri="{BB962C8B-B14F-4D97-AF65-F5344CB8AC3E}">
        <p14:creationId xmlns:p14="http://schemas.microsoft.com/office/powerpoint/2010/main" val="1288687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3" name="Tekstvak 2">
            <a:extLst>
              <a:ext uri="{FF2B5EF4-FFF2-40B4-BE49-F238E27FC236}">
                <a16:creationId xmlns:a16="http://schemas.microsoft.com/office/drawing/2014/main" id="{C0FDDD23-B85A-4E82-951B-A4C471A648CF}"/>
              </a:ext>
            </a:extLst>
          </p:cNvPr>
          <p:cNvSpPr txBox="1"/>
          <p:nvPr/>
        </p:nvSpPr>
        <p:spPr>
          <a:xfrm>
            <a:off x="717452" y="1603717"/>
            <a:ext cx="8235563" cy="1015663"/>
          </a:xfrm>
          <a:prstGeom prst="rect">
            <a:avLst/>
          </a:prstGeom>
          <a:noFill/>
        </p:spPr>
        <p:txBody>
          <a:bodyPr wrap="square" rtlCol="0">
            <a:spAutoFit/>
          </a:bodyPr>
          <a:lstStyle/>
          <a:p>
            <a:r>
              <a:rPr lang="nl-NL" sz="2400" dirty="0"/>
              <a:t>Programma Periode 3 schooljaar 2022-2023</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graphicFrame>
        <p:nvGraphicFramePr>
          <p:cNvPr id="6" name="Tabel 5">
            <a:extLst>
              <a:ext uri="{FF2B5EF4-FFF2-40B4-BE49-F238E27FC236}">
                <a16:creationId xmlns:a16="http://schemas.microsoft.com/office/drawing/2014/main" id="{B3346A4A-17AA-F15E-A4BC-724EF5B59924}"/>
              </a:ext>
            </a:extLst>
          </p:cNvPr>
          <p:cNvGraphicFramePr>
            <a:graphicFrameLocks noGrp="1"/>
          </p:cNvGraphicFramePr>
          <p:nvPr>
            <p:extLst>
              <p:ext uri="{D42A27DB-BD31-4B8C-83A1-F6EECF244321}">
                <p14:modId xmlns:p14="http://schemas.microsoft.com/office/powerpoint/2010/main" val="994408503"/>
              </p:ext>
            </p:extLst>
          </p:nvPr>
        </p:nvGraphicFramePr>
        <p:xfrm>
          <a:off x="851481" y="2148680"/>
          <a:ext cx="7392187" cy="3780049"/>
        </p:xfrm>
        <a:graphic>
          <a:graphicData uri="http://schemas.openxmlformats.org/drawingml/2006/table">
            <a:tbl>
              <a:tblPr firstRow="1" firstCol="1" bandRow="1">
                <a:tableStyleId>{5C22544A-7EE6-4342-B048-85BDC9FD1C3A}</a:tableStyleId>
              </a:tblPr>
              <a:tblGrid>
                <a:gridCol w="458443">
                  <a:extLst>
                    <a:ext uri="{9D8B030D-6E8A-4147-A177-3AD203B41FA5}">
                      <a16:colId xmlns:a16="http://schemas.microsoft.com/office/drawing/2014/main" val="1920619650"/>
                    </a:ext>
                  </a:extLst>
                </a:gridCol>
                <a:gridCol w="1040878">
                  <a:extLst>
                    <a:ext uri="{9D8B030D-6E8A-4147-A177-3AD203B41FA5}">
                      <a16:colId xmlns:a16="http://schemas.microsoft.com/office/drawing/2014/main" val="3468564553"/>
                    </a:ext>
                  </a:extLst>
                </a:gridCol>
                <a:gridCol w="2081754">
                  <a:extLst>
                    <a:ext uri="{9D8B030D-6E8A-4147-A177-3AD203B41FA5}">
                      <a16:colId xmlns:a16="http://schemas.microsoft.com/office/drawing/2014/main" val="4059272269"/>
                    </a:ext>
                  </a:extLst>
                </a:gridCol>
                <a:gridCol w="3811112">
                  <a:extLst>
                    <a:ext uri="{9D8B030D-6E8A-4147-A177-3AD203B41FA5}">
                      <a16:colId xmlns:a16="http://schemas.microsoft.com/office/drawing/2014/main" val="1218755846"/>
                    </a:ext>
                  </a:extLst>
                </a:gridCol>
              </a:tblGrid>
              <a:tr h="363314">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Datum</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12-13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13.30-…..</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198580"/>
                  </a:ext>
                </a:extLst>
              </a:tr>
              <a:tr h="363314">
                <a:tc>
                  <a:txBody>
                    <a:bodyPr/>
                    <a:lstStyle/>
                    <a:p>
                      <a:pPr>
                        <a:lnSpc>
                          <a:spcPct val="107000"/>
                        </a:lnSpc>
                        <a:spcAft>
                          <a:spcPts val="800"/>
                        </a:spcAft>
                      </a:pPr>
                      <a:r>
                        <a:rPr lang="nl-NL" sz="1600">
                          <a:effectLst/>
                        </a:rPr>
                        <a:t>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12/01/23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Vermeerderen 1 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Introductie Hygiëne 1  BN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610500"/>
                  </a:ext>
                </a:extLst>
              </a:tr>
              <a:tr h="363314">
                <a:tc>
                  <a:txBody>
                    <a:bodyPr/>
                    <a:lstStyle/>
                    <a:p>
                      <a:pPr>
                        <a:lnSpc>
                          <a:spcPct val="107000"/>
                        </a:lnSpc>
                        <a:spcAft>
                          <a:spcPts val="800"/>
                        </a:spcAft>
                      </a:pPr>
                      <a:r>
                        <a:rPr lang="nl-NL" sz="1600">
                          <a:effectLst/>
                        </a:rPr>
                        <a:t>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19/01/23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Vermeerderen 2 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LOB + Hygiëne 2 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889115"/>
                  </a:ext>
                </a:extLst>
              </a:tr>
              <a:tr h="363314">
                <a:tc>
                  <a:txBody>
                    <a:bodyPr/>
                    <a:lstStyle/>
                    <a:p>
                      <a:pPr>
                        <a:lnSpc>
                          <a:spcPct val="107000"/>
                        </a:lnSpc>
                        <a:spcAft>
                          <a:spcPts val="800"/>
                        </a:spcAft>
                      </a:pPr>
                      <a:r>
                        <a:rPr lang="nl-NL" sz="1600">
                          <a:effectLst/>
                        </a:rPr>
                        <a:t>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26/01/23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a:effectLst/>
                        </a:rPr>
                        <a:t>IPM Essen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600955751"/>
                  </a:ext>
                </a:extLst>
              </a:tr>
              <a:tr h="363314">
                <a:tc>
                  <a:txBody>
                    <a:bodyPr/>
                    <a:lstStyle/>
                    <a:p>
                      <a:pPr>
                        <a:lnSpc>
                          <a:spcPct val="107000"/>
                        </a:lnSpc>
                        <a:spcAft>
                          <a:spcPts val="800"/>
                        </a:spcAft>
                      </a:pPr>
                      <a:r>
                        <a:rPr lang="nl-NL" sz="1600">
                          <a:effectLst/>
                        </a:rPr>
                        <a:t>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02/02/23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Vermeerderen 3 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Voorbereiden Kas/Boomkwekerij      GV/BN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5348941"/>
                  </a:ext>
                </a:extLst>
              </a:tr>
              <a:tr h="363314">
                <a:tc>
                  <a:txBody>
                    <a:bodyPr/>
                    <a:lstStyle/>
                    <a:p>
                      <a:pPr>
                        <a:lnSpc>
                          <a:spcPct val="107000"/>
                        </a:lnSpc>
                        <a:spcAft>
                          <a:spcPts val="800"/>
                        </a:spcAft>
                      </a:pPr>
                      <a:r>
                        <a:rPr lang="nl-NL" sz="1600">
                          <a:effectLst/>
                        </a:rPr>
                        <a:t>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09/02/23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Vermeerderen 4 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LOB + Voorbereiden Kas/Boomkwekerij GV/BN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260557"/>
                  </a:ext>
                </a:extLst>
              </a:tr>
              <a:tr h="363314">
                <a:tc>
                  <a:txBody>
                    <a:bodyPr/>
                    <a:lstStyle/>
                    <a:p>
                      <a:pPr>
                        <a:lnSpc>
                          <a:spcPct val="107000"/>
                        </a:lnSpc>
                        <a:spcAft>
                          <a:spcPts val="800"/>
                        </a:spcAft>
                      </a:pPr>
                      <a:r>
                        <a:rPr lang="nl-NL" sz="1600">
                          <a:effectLst/>
                        </a:rPr>
                        <a:t>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16/02/23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a:effectLst/>
                        </a:rPr>
                        <a:t>Studiedag</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2256878399"/>
                  </a:ext>
                </a:extLst>
              </a:tr>
              <a:tr h="363314">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23/02/23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Vermeerderen 5 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Voorbereiden Kas/Boomkwekerij  GV/BN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7214745"/>
                  </a:ext>
                </a:extLst>
              </a:tr>
              <a:tr h="363314">
                <a:tc>
                  <a:txBody>
                    <a:bodyPr/>
                    <a:lstStyle/>
                    <a:p>
                      <a:pPr>
                        <a:lnSpc>
                          <a:spcPct val="107000"/>
                        </a:lnSpc>
                        <a:spcAft>
                          <a:spcPts val="800"/>
                        </a:spcAft>
                      </a:pPr>
                      <a:r>
                        <a:rPr lang="nl-NL" sz="1600">
                          <a:effectLst/>
                        </a:rPr>
                        <a:t>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02/02/23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a:effectLst/>
                        </a:rPr>
                        <a:t>Vakantie</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4157233421"/>
                  </a:ext>
                </a:extLst>
              </a:tr>
              <a:tr h="363314">
                <a:tc>
                  <a:txBody>
                    <a:bodyPr/>
                    <a:lstStyle/>
                    <a:p>
                      <a:pPr>
                        <a:lnSpc>
                          <a:spcPct val="107000"/>
                        </a:lnSpc>
                        <a:spcAft>
                          <a:spcPts val="800"/>
                        </a:spcAft>
                      </a:pPr>
                      <a:r>
                        <a:rPr lang="nl-NL" sz="1600">
                          <a:effectLst/>
                        </a:rPr>
                        <a:t>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09/02/23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dirty="0" err="1">
                          <a:effectLst/>
                        </a:rPr>
                        <a:t>Toetsweek</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2441429260"/>
                  </a:ext>
                </a:extLst>
              </a:tr>
            </a:tbl>
          </a:graphicData>
        </a:graphic>
      </p:graphicFrame>
    </p:spTree>
    <p:extLst>
      <p:ext uri="{BB962C8B-B14F-4D97-AF65-F5344CB8AC3E}">
        <p14:creationId xmlns:p14="http://schemas.microsoft.com/office/powerpoint/2010/main" val="304001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5646293" cy="4900709"/>
          </a:xfrm>
        </p:spPr>
        <p:txBody>
          <a:bodyPr>
            <a:normAutofit/>
          </a:bodyPr>
          <a:lstStyle/>
          <a:p>
            <a:pPr marL="0" indent="0">
              <a:buNone/>
            </a:pPr>
            <a:r>
              <a:rPr lang="nl-NL" sz="2400" dirty="0"/>
              <a:t>Geslachtelijke sporen</a:t>
            </a:r>
            <a:br>
              <a:rPr lang="nl-NL" sz="2400" dirty="0"/>
            </a:br>
            <a:endParaRPr lang="nl-NL" sz="2400" dirty="0"/>
          </a:p>
          <a:p>
            <a:r>
              <a:rPr lang="nl-NL" sz="2400" dirty="0"/>
              <a:t>Gevormd na versmelting van twee geslachtscellen</a:t>
            </a:r>
          </a:p>
          <a:p>
            <a:r>
              <a:rPr lang="nl-NL" sz="2400" dirty="0"/>
              <a:t>Meestal in speciale vruchtlichamen </a:t>
            </a:r>
          </a:p>
          <a:p>
            <a:r>
              <a:rPr lang="nl-NL" sz="2400" dirty="0"/>
              <a:t>Overbruggen van slechte perioden </a:t>
            </a:r>
          </a:p>
          <a:p>
            <a:r>
              <a:rPr lang="nl-NL" sz="2400" dirty="0"/>
              <a:t>Ontkiemen bij gunstiger omstandigheden</a:t>
            </a:r>
          </a:p>
        </p:txBody>
      </p:sp>
      <p:sp>
        <p:nvSpPr>
          <p:cNvPr id="7" name="TextBox 6"/>
          <p:cNvSpPr txBox="1"/>
          <p:nvPr/>
        </p:nvSpPr>
        <p:spPr>
          <a:xfrm>
            <a:off x="725908" y="790943"/>
            <a:ext cx="5630067"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Geslachtelijke voortplanting</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3352224"/>
            <a:ext cx="2466042" cy="2998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hthoek 4"/>
          <p:cNvSpPr/>
          <p:nvPr/>
        </p:nvSpPr>
        <p:spPr>
          <a:xfrm>
            <a:off x="6372201" y="6404943"/>
            <a:ext cx="2573604" cy="307777"/>
          </a:xfrm>
          <a:prstGeom prst="rect">
            <a:avLst/>
          </a:prstGeom>
        </p:spPr>
        <p:txBody>
          <a:bodyPr wrap="none">
            <a:spAutoFit/>
          </a:bodyPr>
          <a:lstStyle/>
          <a:p>
            <a:r>
              <a:rPr lang="nl-NL" sz="1400" dirty="0">
                <a:solidFill>
                  <a:srgbClr val="1F497D"/>
                </a:solidFill>
              </a:rPr>
              <a:t>Bron: www.dutchelmdisease.org</a:t>
            </a:r>
          </a:p>
        </p:txBody>
      </p:sp>
      <p:pic>
        <p:nvPicPr>
          <p:cNvPr id="2" name="Afbeelding 1">
            <a:extLst>
              <a:ext uri="{FF2B5EF4-FFF2-40B4-BE49-F238E27FC236}">
                <a16:creationId xmlns:a16="http://schemas.microsoft.com/office/drawing/2014/main" id="{5D705E68-0292-46E9-AB58-2496043CD06E}"/>
              </a:ext>
            </a:extLst>
          </p:cNvPr>
          <p:cNvPicPr>
            <a:picLocks noChangeAspect="1"/>
          </p:cNvPicPr>
          <p:nvPr/>
        </p:nvPicPr>
        <p:blipFill>
          <a:blip r:embed="rId4"/>
          <a:stretch>
            <a:fillRect/>
          </a:stretch>
        </p:blipFill>
        <p:spPr>
          <a:xfrm>
            <a:off x="6796837" y="29064"/>
            <a:ext cx="2347163" cy="957155"/>
          </a:xfrm>
          <a:prstGeom prst="rect">
            <a:avLst/>
          </a:prstGeom>
        </p:spPr>
      </p:pic>
    </p:spTree>
    <p:extLst>
      <p:ext uri="{BB962C8B-B14F-4D97-AF65-F5344CB8AC3E}">
        <p14:creationId xmlns:p14="http://schemas.microsoft.com/office/powerpoint/2010/main" val="10620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4787269" cy="4466210"/>
          </a:xfrm>
        </p:spPr>
        <p:txBody>
          <a:bodyPr>
            <a:normAutofit/>
          </a:bodyPr>
          <a:lstStyle/>
          <a:p>
            <a:pPr marL="0" indent="0">
              <a:buNone/>
            </a:pPr>
            <a:r>
              <a:rPr lang="nl-NL" sz="2400" dirty="0">
                <a:latin typeface="Arial" panose="020B0604020202020204" pitchFamily="34" charset="0"/>
                <a:cs typeface="Arial" panose="020B0604020202020204" pitchFamily="34" charset="0"/>
              </a:rPr>
              <a:t>Schade door een schimmelinfectie</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Vernieling van de structuur</a:t>
            </a:r>
          </a:p>
          <a:p>
            <a:r>
              <a:rPr lang="nl-NL" sz="2400" dirty="0">
                <a:latin typeface="Arial" panose="020B0604020202020204" pitchFamily="34" charset="0"/>
                <a:cs typeface="Arial" panose="020B0604020202020204" pitchFamily="34" charset="0"/>
              </a:rPr>
              <a:t>Verstoring van de stofwisseling</a:t>
            </a:r>
          </a:p>
          <a:p>
            <a:r>
              <a:rPr lang="nl-NL" sz="2400" dirty="0">
                <a:latin typeface="Arial" panose="020B0604020202020204" pitchFamily="34" charset="0"/>
                <a:cs typeface="Arial" panose="020B0604020202020204" pitchFamily="34" charset="0"/>
              </a:rPr>
              <a:t>Verstopping van de vaten</a:t>
            </a:r>
          </a:p>
          <a:p>
            <a:r>
              <a:rPr lang="nl-NL" sz="2400" dirty="0">
                <a:latin typeface="Arial" panose="020B0604020202020204" pitchFamily="34" charset="0"/>
                <a:cs typeface="Arial" panose="020B0604020202020204" pitchFamily="34" charset="0"/>
              </a:rPr>
              <a:t>Virusoverdracht</a:t>
            </a:r>
          </a:p>
          <a:p>
            <a:endParaRPr lang="nl-NL" sz="2800" dirty="0">
              <a:solidFill>
                <a:srgbClr val="215968"/>
              </a:solidFill>
            </a:endParaRPr>
          </a:p>
        </p:txBody>
      </p:sp>
      <p:sp>
        <p:nvSpPr>
          <p:cNvPr id="7" name="TextBox 6"/>
          <p:cNvSpPr txBox="1"/>
          <p:nvPr/>
        </p:nvSpPr>
        <p:spPr>
          <a:xfrm>
            <a:off x="725908" y="988443"/>
            <a:ext cx="3385863" cy="461665"/>
          </a:xfrm>
          <a:prstGeom prst="rect">
            <a:avLst/>
          </a:prstGeom>
          <a:noFill/>
        </p:spPr>
        <p:txBody>
          <a:bodyPr wrap="none" rtlCol="0">
            <a:spAutoFit/>
          </a:bodyPr>
          <a:lstStyle/>
          <a:p>
            <a:r>
              <a:rPr lang="nl-NL" sz="2400" dirty="0"/>
              <a:t>Schimmels:  </a:t>
            </a:r>
            <a:r>
              <a:rPr lang="nl-NL" sz="2400" dirty="0">
                <a:latin typeface="Arial" panose="020B0604020202020204" pitchFamily="34" charset="0"/>
                <a:cs typeface="Arial" panose="020B0604020202020204" pitchFamily="34" charset="0"/>
              </a:rPr>
              <a:t>Symptomen</a:t>
            </a:r>
          </a:p>
        </p:txBody>
      </p:sp>
      <p:pic>
        <p:nvPicPr>
          <p:cNvPr id="6" name="Picture 2" descr="U:\0 EOT expert ontwikkel team\afbeeldingen\Botryt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177" y="2222635"/>
            <a:ext cx="3463312" cy="3519718"/>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Afbeelding 1">
            <a:extLst>
              <a:ext uri="{FF2B5EF4-FFF2-40B4-BE49-F238E27FC236}">
                <a16:creationId xmlns:a16="http://schemas.microsoft.com/office/drawing/2014/main" id="{D0DCAFC0-0C26-499A-BBCB-C9303A4A2809}"/>
              </a:ext>
            </a:extLst>
          </p:cNvPr>
          <p:cNvPicPr>
            <a:picLocks noChangeAspect="1"/>
          </p:cNvPicPr>
          <p:nvPr/>
        </p:nvPicPr>
        <p:blipFill>
          <a:blip r:embed="rId4"/>
          <a:stretch>
            <a:fillRect/>
          </a:stretch>
        </p:blipFill>
        <p:spPr>
          <a:xfrm>
            <a:off x="6796837" y="0"/>
            <a:ext cx="2347163" cy="957155"/>
          </a:xfrm>
          <a:prstGeom prst="rect">
            <a:avLst/>
          </a:prstGeom>
        </p:spPr>
      </p:pic>
    </p:spTree>
    <p:extLst>
      <p:ext uri="{BB962C8B-B14F-4D97-AF65-F5344CB8AC3E}">
        <p14:creationId xmlns:p14="http://schemas.microsoft.com/office/powerpoint/2010/main" val="34579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9737" y="957155"/>
            <a:ext cx="354135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Schimmels: verspreiding</a:t>
            </a:r>
          </a:p>
        </p:txBody>
      </p:sp>
      <p:sp>
        <p:nvSpPr>
          <p:cNvPr id="5" name="Tijdelijke aanduiding voor inhoud 2"/>
          <p:cNvSpPr>
            <a:spLocks noGrp="1"/>
          </p:cNvSpPr>
          <p:nvPr>
            <p:ph idx="1"/>
          </p:nvPr>
        </p:nvSpPr>
        <p:spPr>
          <a:xfrm>
            <a:off x="725908" y="1733773"/>
            <a:ext cx="7160740" cy="3680767"/>
          </a:xfrm>
        </p:spPr>
        <p:txBody>
          <a:bodyPr>
            <a:normAutofit/>
          </a:bodyPr>
          <a:lstStyle/>
          <a:p>
            <a:r>
              <a:rPr lang="nl-NL" sz="2400" dirty="0">
                <a:latin typeface="Arial" panose="020B0604020202020204" pitchFamily="34" charset="0"/>
                <a:cs typeface="Arial" panose="020B0604020202020204" pitchFamily="34" charset="0"/>
              </a:rPr>
              <a:t>Nadat de sporen zijn verspreid door de lucht, water, insecten, mensen of plantmateriaal komen ze terecht op gezonde planten. </a:t>
            </a:r>
          </a:p>
          <a:p>
            <a:r>
              <a:rPr lang="nl-NL" sz="2400" dirty="0">
                <a:latin typeface="Arial" panose="020B0604020202020204" pitchFamily="34" charset="0"/>
                <a:cs typeface="Arial" panose="020B0604020202020204" pitchFamily="34" charset="0"/>
              </a:rPr>
              <a:t>Als de schimmel deze plantensoort aan kan tasten en de omstandigheden gunstig zijn, ontkiemt de spore en vormt een schimmeldraad. </a:t>
            </a:r>
          </a:p>
          <a:p>
            <a:r>
              <a:rPr lang="nl-NL" sz="2400" dirty="0">
                <a:latin typeface="Arial" panose="020B0604020202020204" pitchFamily="34" charset="0"/>
                <a:cs typeface="Arial" panose="020B0604020202020204" pitchFamily="34" charset="0"/>
              </a:rPr>
              <a:t>Een bepaalde schimmelsoort kan vaak maar een beperkt aantal plantensoorten aantasten.</a:t>
            </a:r>
          </a:p>
        </p:txBody>
      </p:sp>
      <p:pic>
        <p:nvPicPr>
          <p:cNvPr id="2" name="Afbeelding 1">
            <a:extLst>
              <a:ext uri="{FF2B5EF4-FFF2-40B4-BE49-F238E27FC236}">
                <a16:creationId xmlns:a16="http://schemas.microsoft.com/office/drawing/2014/main" id="{824B5A8B-AFB6-4975-BCFB-16587A715383}"/>
              </a:ext>
            </a:extLst>
          </p:cNvPr>
          <p:cNvPicPr>
            <a:picLocks noChangeAspect="1"/>
          </p:cNvPicPr>
          <p:nvPr/>
        </p:nvPicPr>
        <p:blipFill>
          <a:blip r:embed="rId3"/>
          <a:stretch>
            <a:fillRect/>
          </a:stretch>
        </p:blipFill>
        <p:spPr>
          <a:xfrm>
            <a:off x="6796837" y="0"/>
            <a:ext cx="2347163" cy="957155"/>
          </a:xfrm>
          <a:prstGeom prst="rect">
            <a:avLst/>
          </a:prstGeom>
        </p:spPr>
      </p:pic>
    </p:spTree>
    <p:extLst>
      <p:ext uri="{BB962C8B-B14F-4D97-AF65-F5344CB8AC3E}">
        <p14:creationId xmlns:p14="http://schemas.microsoft.com/office/powerpoint/2010/main" val="26246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533234"/>
            <a:ext cx="7277702" cy="2935146"/>
          </a:xfrm>
        </p:spPr>
        <p:txBody>
          <a:bodyPr>
            <a:noAutofit/>
          </a:bodyPr>
          <a:lstStyle/>
          <a:p>
            <a:r>
              <a:rPr lang="nl-NL" sz="2400" dirty="0">
                <a:solidFill>
                  <a:srgbClr val="215968"/>
                </a:solidFill>
              </a:rPr>
              <a:t>&gt;</a:t>
            </a:r>
            <a:r>
              <a:rPr lang="nl-NL" sz="2400" dirty="0">
                <a:latin typeface="Arial" panose="020B0604020202020204" pitchFamily="34" charset="0"/>
                <a:cs typeface="Arial" panose="020B0604020202020204" pitchFamily="34" charset="0"/>
              </a:rPr>
              <a:t>700 soorten plantenvirussen </a:t>
            </a:r>
          </a:p>
          <a:p>
            <a:pPr lvl="1"/>
            <a:r>
              <a:rPr lang="nl-NL" sz="2400" dirty="0">
                <a:latin typeface="Arial" panose="020B0604020202020204" pitchFamily="34" charset="0"/>
                <a:cs typeface="Arial" panose="020B0604020202020204" pitchFamily="34" charset="0"/>
              </a:rPr>
              <a:t>19 families</a:t>
            </a:r>
          </a:p>
          <a:p>
            <a:pPr lvl="1"/>
            <a:r>
              <a:rPr lang="nl-NL" sz="2400" dirty="0">
                <a:latin typeface="Arial" panose="020B0604020202020204" pitchFamily="34" charset="0"/>
                <a:cs typeface="Arial" panose="020B0604020202020204" pitchFamily="34" charset="0"/>
              </a:rPr>
              <a:t>75 genera</a:t>
            </a:r>
          </a:p>
          <a:p>
            <a:r>
              <a:rPr lang="nl-NL" sz="2400" dirty="0">
                <a:latin typeface="Arial" panose="020B0604020202020204" pitchFamily="34" charset="0"/>
                <a:cs typeface="Arial" panose="020B0604020202020204" pitchFamily="34" charset="0"/>
              </a:rPr>
              <a:t>Belangrijkste verschillen</a:t>
            </a:r>
          </a:p>
          <a:p>
            <a:pPr lvl="1"/>
            <a:r>
              <a:rPr lang="nl-NL" sz="2400" dirty="0">
                <a:latin typeface="Arial" panose="020B0604020202020204" pitchFamily="34" charset="0"/>
                <a:cs typeface="Arial" panose="020B0604020202020204" pitchFamily="34" charset="0"/>
              </a:rPr>
              <a:t>7 verschillende basisvormen</a:t>
            </a:r>
          </a:p>
          <a:p>
            <a:pPr lvl="1"/>
            <a:r>
              <a:rPr lang="nl-NL" sz="2400" dirty="0">
                <a:latin typeface="Arial" panose="020B0604020202020204" pitchFamily="34" charset="0"/>
                <a:cs typeface="Arial" panose="020B0604020202020204" pitchFamily="34" charset="0"/>
              </a:rPr>
              <a:t>DNA of RNA genoom</a:t>
            </a:r>
          </a:p>
          <a:p>
            <a:pPr lvl="1"/>
            <a:r>
              <a:rPr lang="nl-NL" sz="2400" dirty="0">
                <a:latin typeface="Arial" panose="020B0604020202020204" pitchFamily="34" charset="0"/>
                <a:cs typeface="Arial" panose="020B0604020202020204" pitchFamily="34" charset="0"/>
              </a:rPr>
              <a:t>Enkelstrengs of dubbelstrengs genoom</a:t>
            </a:r>
          </a:p>
          <a:p>
            <a:pPr lvl="1"/>
            <a:r>
              <a:rPr lang="nl-NL" sz="2400" dirty="0">
                <a:latin typeface="Arial" panose="020B0604020202020204" pitchFamily="34" charset="0"/>
                <a:cs typeface="Arial" panose="020B0604020202020204" pitchFamily="34" charset="0"/>
              </a:rPr>
              <a:t>Specifieke genetische opbouw/functies op genoom</a:t>
            </a:r>
          </a:p>
        </p:txBody>
      </p:sp>
      <p:sp>
        <p:nvSpPr>
          <p:cNvPr id="7" name="TextBox 6"/>
          <p:cNvSpPr txBox="1"/>
          <p:nvPr/>
        </p:nvSpPr>
        <p:spPr>
          <a:xfrm>
            <a:off x="725909" y="678018"/>
            <a:ext cx="237757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Plantenvirussen</a:t>
            </a:r>
          </a:p>
        </p:txBody>
      </p:sp>
      <p:grpSp>
        <p:nvGrpSpPr>
          <p:cNvPr id="6" name="Group 5"/>
          <p:cNvGrpSpPr/>
          <p:nvPr/>
        </p:nvGrpSpPr>
        <p:grpSpPr>
          <a:xfrm>
            <a:off x="6201545" y="1412442"/>
            <a:ext cx="2571750" cy="4895850"/>
            <a:chOff x="6151563" y="914400"/>
            <a:chExt cx="2571750" cy="4895850"/>
          </a:xfrm>
        </p:grpSpPr>
        <p:grpSp>
          <p:nvGrpSpPr>
            <p:cNvPr id="10" name="Group 11"/>
            <p:cNvGrpSpPr>
              <a:grpSpLocks/>
            </p:cNvGrpSpPr>
            <p:nvPr/>
          </p:nvGrpSpPr>
          <p:grpSpPr bwMode="auto">
            <a:xfrm>
              <a:off x="7073900" y="914400"/>
              <a:ext cx="817563" cy="688975"/>
              <a:chOff x="4949077" y="1453721"/>
              <a:chExt cx="815567" cy="689691"/>
            </a:xfrm>
          </p:grpSpPr>
          <p:sp>
            <p:nvSpPr>
              <p:cNvPr id="19" name="Hexagon 1"/>
              <p:cNvSpPr>
                <a:spLocks noChangeArrowheads="1"/>
              </p:cNvSpPr>
              <p:nvPr/>
            </p:nvSpPr>
            <p:spPr bwMode="auto">
              <a:xfrm>
                <a:off x="4949077" y="1453721"/>
                <a:ext cx="275568" cy="689691"/>
              </a:xfrm>
              <a:prstGeom prst="hexagon">
                <a:avLst>
                  <a:gd name="adj" fmla="val 25000"/>
                  <a:gd name="vf" fmla="val 115470"/>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20" name="Hexagon 4"/>
              <p:cNvSpPr>
                <a:spLocks noChangeArrowheads="1"/>
              </p:cNvSpPr>
              <p:nvPr/>
            </p:nvSpPr>
            <p:spPr bwMode="auto">
              <a:xfrm>
                <a:off x="5489076" y="1453721"/>
                <a:ext cx="275568" cy="689691"/>
              </a:xfrm>
              <a:prstGeom prst="hexagon">
                <a:avLst>
                  <a:gd name="adj" fmla="val 25000"/>
                  <a:gd name="vf" fmla="val 115470"/>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grpSp>
        <p:sp>
          <p:nvSpPr>
            <p:cNvPr id="11" name="Hexagon 5"/>
            <p:cNvSpPr>
              <a:spLocks noChangeArrowheads="1"/>
            </p:cNvSpPr>
            <p:nvPr/>
          </p:nvSpPr>
          <p:spPr bwMode="auto">
            <a:xfrm>
              <a:off x="7345363" y="1722438"/>
              <a:ext cx="274637" cy="688975"/>
            </a:xfrm>
            <a:prstGeom prst="hexagon">
              <a:avLst>
                <a:gd name="adj" fmla="val 25074"/>
                <a:gd name="vf" fmla="val 115470"/>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12" name="Rectangle 2"/>
            <p:cNvSpPr>
              <a:spLocks noChangeArrowheads="1"/>
            </p:cNvSpPr>
            <p:nvPr/>
          </p:nvSpPr>
          <p:spPr bwMode="auto">
            <a:xfrm>
              <a:off x="7389813" y="4043363"/>
              <a:ext cx="185737" cy="460375"/>
            </a:xfrm>
            <a:prstGeom prst="rect">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13" name="Oval 3"/>
            <p:cNvSpPr>
              <a:spLocks noChangeArrowheads="1"/>
            </p:cNvSpPr>
            <p:nvPr/>
          </p:nvSpPr>
          <p:spPr bwMode="auto">
            <a:xfrm>
              <a:off x="7353300" y="2551113"/>
              <a:ext cx="258763" cy="647700"/>
            </a:xfrm>
            <a:prstGeom prst="ellipse">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wrap="none" anchor="ctr">
              <a:spAutoFit/>
            </a:bodyPr>
            <a:lstStyle/>
            <a:p>
              <a:endParaRPr lang="en-GB"/>
            </a:p>
          </p:txBody>
        </p:sp>
        <p:sp>
          <p:nvSpPr>
            <p:cNvPr id="14" name="Rounded Rectangle 10"/>
            <p:cNvSpPr>
              <a:spLocks noChangeArrowheads="1"/>
            </p:cNvSpPr>
            <p:nvPr/>
          </p:nvSpPr>
          <p:spPr bwMode="auto">
            <a:xfrm>
              <a:off x="7067550" y="3394075"/>
              <a:ext cx="830263" cy="576263"/>
            </a:xfrm>
            <a:prstGeom prst="roundRect">
              <a:avLst>
                <a:gd name="adj" fmla="val 35565"/>
              </a:avLst>
            </a:prstGeom>
            <a:solidFill>
              <a:srgbClr val="80BA64"/>
            </a:solidFill>
            <a:ln w="12700" algn="ctr">
              <a:solidFill>
                <a:schemeClr val="tx1"/>
              </a:solidFill>
              <a:round/>
              <a:headEnd/>
              <a:tailEnd/>
            </a:ln>
            <a:effectLst/>
            <a:extLst>
              <a:ext uri="{AF507438-7753-43e0-B8FC-AC1667EBCBE1}">
                <a14:hiddenEffects xmlns="" xmlns:a14="http://schemas.microsoft.com/office/drawing/2010/main">
                  <a:effectLst>
                    <a:outerShdw dist="107763" dir="2700000" algn="ctr" rotWithShape="0">
                      <a:schemeClr val="bg2"/>
                    </a:outerShdw>
                  </a:effectLst>
                </a14:hiddenEffects>
              </a:ext>
            </a:extLst>
          </p:spPr>
          <p:txBody>
            <a:bodyPr anchor="ctr">
              <a:spAutoFit/>
            </a:bodyPr>
            <a:lstStyle/>
            <a:p>
              <a:endParaRPr lang="en-GB"/>
            </a:p>
          </p:txBody>
        </p:sp>
        <p:sp>
          <p:nvSpPr>
            <p:cNvPr id="15" name="Freeform 12"/>
            <p:cNvSpPr>
              <a:spLocks/>
            </p:cNvSpPr>
            <p:nvPr/>
          </p:nvSpPr>
          <p:spPr bwMode="auto">
            <a:xfrm>
              <a:off x="6467475" y="4497388"/>
              <a:ext cx="2030413" cy="461962"/>
            </a:xfrm>
            <a:custGeom>
              <a:avLst/>
              <a:gdLst>
                <a:gd name="T0" fmla="*/ 0 w 885825"/>
                <a:gd name="T1" fmla="*/ 12215384 h 267520"/>
                <a:gd name="T2" fmla="*/ 2147483647 w 885825"/>
                <a:gd name="T3" fmla="*/ 632 h 267520"/>
                <a:gd name="T4" fmla="*/ 2147483647 w 885825"/>
                <a:gd name="T5" fmla="*/ 12667790 h 267520"/>
                <a:gd name="T6" fmla="*/ 2147483647 w 885825"/>
                <a:gd name="T7" fmla="*/ 3167431 h 267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5" h="267520">
                  <a:moveTo>
                    <a:pt x="0" y="257189"/>
                  </a:moveTo>
                  <a:cubicBezTo>
                    <a:pt x="96837" y="127807"/>
                    <a:pt x="193675" y="-1574"/>
                    <a:pt x="285750" y="14"/>
                  </a:cubicBezTo>
                  <a:cubicBezTo>
                    <a:pt x="377825" y="1601"/>
                    <a:pt x="452438" y="255602"/>
                    <a:pt x="552450" y="266714"/>
                  </a:cubicBezTo>
                  <a:cubicBezTo>
                    <a:pt x="652462" y="277826"/>
                    <a:pt x="769143" y="172257"/>
                    <a:pt x="885825" y="66689"/>
                  </a:cubicBezTo>
                </a:path>
              </a:pathLst>
            </a:custGeom>
            <a:noFill/>
            <a:ln w="88900">
              <a:solidFill>
                <a:srgbClr val="81BA64"/>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nl-NL"/>
            </a:p>
          </p:txBody>
        </p:sp>
        <p:grpSp>
          <p:nvGrpSpPr>
            <p:cNvPr id="16" name="Group 1"/>
            <p:cNvGrpSpPr>
              <a:grpSpLocks/>
            </p:cNvGrpSpPr>
            <p:nvPr/>
          </p:nvGrpSpPr>
          <p:grpSpPr bwMode="auto">
            <a:xfrm>
              <a:off x="6151563" y="5195888"/>
              <a:ext cx="2571750" cy="614362"/>
              <a:chOff x="6151563" y="5195888"/>
              <a:chExt cx="2570965" cy="613593"/>
            </a:xfrm>
          </p:grpSpPr>
          <p:sp>
            <p:nvSpPr>
              <p:cNvPr id="17" name="Freeform 16"/>
              <p:cNvSpPr>
                <a:spLocks/>
              </p:cNvSpPr>
              <p:nvPr/>
            </p:nvSpPr>
            <p:spPr bwMode="auto">
              <a:xfrm flipV="1">
                <a:off x="6151563" y="5195888"/>
                <a:ext cx="1335449" cy="461193"/>
              </a:xfrm>
              <a:custGeom>
                <a:avLst/>
                <a:gdLst>
                  <a:gd name="T0" fmla="*/ 0 w 885825"/>
                  <a:gd name="T1" fmla="*/ 249576 h 313983"/>
                  <a:gd name="T2" fmla="*/ 1584659624 w 885825"/>
                  <a:gd name="T3" fmla="*/ 447 h 313983"/>
                  <a:gd name="T4" fmla="*/ 2147483647 w 885825"/>
                  <a:gd name="T5" fmla="*/ 303608 h 313983"/>
                  <a:gd name="T6" fmla="*/ 2147483647 w 885825"/>
                  <a:gd name="T7" fmla="*/ 65026 h 3139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5" h="313983">
                    <a:moveTo>
                      <a:pt x="0" y="257622"/>
                    </a:moveTo>
                    <a:cubicBezTo>
                      <a:pt x="96837" y="128240"/>
                      <a:pt x="175784" y="-8850"/>
                      <a:pt x="285750" y="447"/>
                    </a:cubicBezTo>
                    <a:cubicBezTo>
                      <a:pt x="395716" y="9744"/>
                      <a:pt x="559785" y="302294"/>
                      <a:pt x="659797" y="313406"/>
                    </a:cubicBezTo>
                    <a:cubicBezTo>
                      <a:pt x="759809" y="324518"/>
                      <a:pt x="769143" y="172690"/>
                      <a:pt x="885825" y="67122"/>
                    </a:cubicBezTo>
                  </a:path>
                </a:pathLst>
              </a:custGeom>
              <a:noFill/>
              <a:ln w="57150">
                <a:solidFill>
                  <a:srgbClr val="81BA64"/>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nl-NL"/>
              </a:p>
            </p:txBody>
          </p:sp>
          <p:sp>
            <p:nvSpPr>
              <p:cNvPr id="18" name="Freeform 16"/>
              <p:cNvSpPr>
                <a:spLocks/>
              </p:cNvSpPr>
              <p:nvPr/>
            </p:nvSpPr>
            <p:spPr bwMode="auto">
              <a:xfrm flipV="1">
                <a:off x="7387079" y="5348288"/>
                <a:ext cx="1335449" cy="461193"/>
              </a:xfrm>
              <a:custGeom>
                <a:avLst/>
                <a:gdLst>
                  <a:gd name="T0" fmla="*/ 0 w 885825"/>
                  <a:gd name="T1" fmla="*/ 249576 h 313983"/>
                  <a:gd name="T2" fmla="*/ 1584659624 w 885825"/>
                  <a:gd name="T3" fmla="*/ 447 h 313983"/>
                  <a:gd name="T4" fmla="*/ 2147483647 w 885825"/>
                  <a:gd name="T5" fmla="*/ 303608 h 313983"/>
                  <a:gd name="T6" fmla="*/ 2147483647 w 885825"/>
                  <a:gd name="T7" fmla="*/ 65026 h 3139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5825" h="313983">
                    <a:moveTo>
                      <a:pt x="0" y="257622"/>
                    </a:moveTo>
                    <a:cubicBezTo>
                      <a:pt x="96837" y="128240"/>
                      <a:pt x="175784" y="-8850"/>
                      <a:pt x="285750" y="447"/>
                    </a:cubicBezTo>
                    <a:cubicBezTo>
                      <a:pt x="395716" y="9744"/>
                      <a:pt x="559785" y="302294"/>
                      <a:pt x="659797" y="313406"/>
                    </a:cubicBezTo>
                    <a:cubicBezTo>
                      <a:pt x="759809" y="324518"/>
                      <a:pt x="769143" y="172690"/>
                      <a:pt x="885825" y="67122"/>
                    </a:cubicBezTo>
                  </a:path>
                </a:pathLst>
              </a:custGeom>
              <a:noFill/>
              <a:ln w="57150">
                <a:solidFill>
                  <a:srgbClr val="81BA64"/>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nl-NL"/>
              </a:p>
            </p:txBody>
          </p:sp>
        </p:grpSp>
      </p:grpSp>
      <p:grpSp>
        <p:nvGrpSpPr>
          <p:cNvPr id="21" name="Groep 1"/>
          <p:cNvGrpSpPr>
            <a:grpSpLocks/>
          </p:cNvGrpSpPr>
          <p:nvPr/>
        </p:nvGrpSpPr>
        <p:grpSpPr bwMode="auto">
          <a:xfrm>
            <a:off x="1914696" y="5693930"/>
            <a:ext cx="2817978" cy="771802"/>
            <a:chOff x="468313" y="3913188"/>
            <a:chExt cx="5505450" cy="1800225"/>
          </a:xfrm>
        </p:grpSpPr>
        <p:pic>
          <p:nvPicPr>
            <p:cNvPr id="22" name="Picture 9" descr="http://www.ictvdb.rothamsted.ac.uk/WIntkey/Images/a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913188"/>
              <a:ext cx="2305050" cy="18002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2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3913188"/>
              <a:ext cx="2132013" cy="1800225"/>
            </a:xfrm>
            <a:prstGeom prst="rect">
              <a:avLst/>
            </a:prstGeom>
            <a:noFill/>
            <a:ln w="12700">
              <a:solidFill>
                <a:schemeClr val="tx1"/>
              </a:solidFill>
              <a:miter lim="800000"/>
              <a:headEnd/>
              <a:tailEnd/>
            </a:ln>
            <a:effectLst/>
            <a:extLst>
              <a:ext uri="{909E8E84-426E-40dd-AFC4-6F175D3DCCD1}">
                <a14:hiddenFill xmlns="" xmlns:a14="http://schemas.microsoft.com/office/drawing/2010/main">
                  <a:solidFill>
                    <a:srgbClr val="80BA64"/>
                  </a:solidFill>
                </a14:hiddenFill>
              </a:ext>
              <a:ext uri="{AF507438-7753-43e0-B8FC-AC1667EBCBE1}">
                <a14:hiddenEffects xmlns="" xmlns:a14="http://schemas.microsoft.com/office/drawing/2010/main">
                  <a:effectLst>
                    <a:outerShdw dist="107763" dir="2700000" algn="ctr" rotWithShape="0">
                      <a:schemeClr val="bg2"/>
                    </a:outerShdw>
                  </a:effectLst>
                </a14:hiddenEffects>
              </a:ext>
            </a:extLst>
          </p:spPr>
        </p:pic>
        <p:pic>
          <p:nvPicPr>
            <p:cNvPr id="24" name="Picture 11" descr="http://www.tankonyvtar.hu/site/upload/2008/09/kepek_005-nv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488" y="3913188"/>
              <a:ext cx="1920875" cy="18002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pic>
        <p:nvPicPr>
          <p:cNvPr id="2" name="Tijdelijke aanduiding voor inhoud 3">
            <a:extLst>
              <a:ext uri="{FF2B5EF4-FFF2-40B4-BE49-F238E27FC236}">
                <a16:creationId xmlns:a16="http://schemas.microsoft.com/office/drawing/2014/main" id="{14B2E22A-83FD-8191-F310-84F0ADAC4F2F}"/>
              </a:ext>
            </a:extLst>
          </p:cNvPr>
          <p:cNvPicPr>
            <a:picLocks noChangeAspect="1"/>
          </p:cNvPicPr>
          <p:nvPr/>
        </p:nvPicPr>
        <p:blipFill>
          <a:blip r:embed="rId6"/>
          <a:stretch>
            <a:fillRect/>
          </a:stretch>
        </p:blipFill>
        <p:spPr>
          <a:xfrm>
            <a:off x="6605852" y="0"/>
            <a:ext cx="2347163" cy="1079086"/>
          </a:xfrm>
          <a:prstGeom prst="rect">
            <a:avLst/>
          </a:prstGeom>
        </p:spPr>
      </p:pic>
    </p:spTree>
    <p:extLst>
      <p:ext uri="{BB962C8B-B14F-4D97-AF65-F5344CB8AC3E}">
        <p14:creationId xmlns:p14="http://schemas.microsoft.com/office/powerpoint/2010/main" val="245365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5908" y="790943"/>
            <a:ext cx="4923977"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Bouw en eigenschappen</a:t>
            </a:r>
          </a:p>
        </p:txBody>
      </p:sp>
      <p:sp>
        <p:nvSpPr>
          <p:cNvPr id="12" name="Tijdelijke aanduiding voor inhoud 2"/>
          <p:cNvSpPr>
            <a:spLocks noGrp="1"/>
          </p:cNvSpPr>
          <p:nvPr>
            <p:ph idx="1"/>
          </p:nvPr>
        </p:nvSpPr>
        <p:spPr>
          <a:xfrm>
            <a:off x="725908" y="1533234"/>
            <a:ext cx="8146571" cy="3697479"/>
          </a:xfrm>
        </p:spPr>
        <p:txBody>
          <a:bodyPr>
            <a:noAutofit/>
          </a:bodyPr>
          <a:lstStyle/>
          <a:p>
            <a:r>
              <a:rPr lang="nl-NL" sz="2800" dirty="0"/>
              <a:t>Geen echte micro-organismen</a:t>
            </a:r>
          </a:p>
          <a:p>
            <a:r>
              <a:rPr lang="nl-NL" sz="2800" dirty="0"/>
              <a:t>Erfelijk materiaal omgeven door een eiwitmantel</a:t>
            </a:r>
          </a:p>
          <a:p>
            <a:r>
              <a:rPr lang="nl-NL" sz="2800" dirty="0"/>
              <a:t>Kunnen zich niet zelf voortplanten</a:t>
            </a:r>
          </a:p>
          <a:p>
            <a:r>
              <a:rPr lang="nl-NL" sz="2800" dirty="0"/>
              <a:t>Levende cellen nodig</a:t>
            </a:r>
          </a:p>
        </p:txBody>
      </p:sp>
      <p:pic>
        <p:nvPicPr>
          <p:cNvPr id="5" name="Picture 4" descr="http://media-3.web.britannica.com/eb-media/44/4944-004-332E264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178" y="4042581"/>
            <a:ext cx="4752528" cy="237626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3" name="Tijdelijke aanduiding voor inhoud 3">
            <a:extLst>
              <a:ext uri="{FF2B5EF4-FFF2-40B4-BE49-F238E27FC236}">
                <a16:creationId xmlns:a16="http://schemas.microsoft.com/office/drawing/2014/main" id="{56E80D3A-DE12-169C-6889-9AB9A06C3F5C}"/>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206097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5909" y="756589"/>
            <a:ext cx="3738396"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Vorm en grootte</a:t>
            </a:r>
          </a:p>
        </p:txBody>
      </p:sp>
      <p:sp>
        <p:nvSpPr>
          <p:cNvPr id="5" name="Tijdelijke aanduiding voor inhoud 2"/>
          <p:cNvSpPr>
            <a:spLocks noGrp="1"/>
          </p:cNvSpPr>
          <p:nvPr>
            <p:ph idx="1"/>
          </p:nvPr>
        </p:nvSpPr>
        <p:spPr>
          <a:xfrm>
            <a:off x="725909" y="1533235"/>
            <a:ext cx="7027068" cy="2293710"/>
          </a:xfrm>
        </p:spPr>
        <p:txBody>
          <a:bodyPr>
            <a:noAutofit/>
          </a:bodyPr>
          <a:lstStyle/>
          <a:p>
            <a:r>
              <a:rPr lang="nl-NL" sz="2400" dirty="0">
                <a:latin typeface="Arial" panose="020B0604020202020204" pitchFamily="34" charset="0"/>
                <a:cs typeface="Arial" panose="020B0604020202020204" pitchFamily="34" charset="0"/>
              </a:rPr>
              <a:t>Elektronenmicroscoop</a:t>
            </a:r>
          </a:p>
          <a:p>
            <a:r>
              <a:rPr lang="nl-NL" sz="2400" dirty="0">
                <a:latin typeface="Arial" panose="020B0604020202020204" pitchFamily="34" charset="0"/>
                <a:cs typeface="Arial" panose="020B0604020202020204" pitchFamily="34" charset="0"/>
              </a:rPr>
              <a:t>Indeling naar waardplant en symptomen </a:t>
            </a:r>
          </a:p>
          <a:p>
            <a:r>
              <a:rPr lang="nl-NL" sz="2400" dirty="0">
                <a:latin typeface="Arial" panose="020B0604020202020204" pitchFamily="34" charset="0"/>
                <a:cs typeface="Arial" panose="020B0604020202020204" pitchFamily="34" charset="0"/>
              </a:rPr>
              <a:t>Indeling naar vorm en afmetingen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198" y="3396602"/>
            <a:ext cx="2498281" cy="24586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557" y="3186513"/>
            <a:ext cx="3213100" cy="21891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811" y="5579905"/>
            <a:ext cx="5394759" cy="307777"/>
          </a:xfrm>
          <a:prstGeom prst="rect">
            <a:avLst/>
          </a:prstGeom>
        </p:spPr>
        <p:txBody>
          <a:bodyPr wrap="square">
            <a:spAutoFit/>
          </a:bodyPr>
          <a:lstStyle/>
          <a:p>
            <a:r>
              <a:rPr lang="en-GB" sz="1400" dirty="0" err="1">
                <a:solidFill>
                  <a:srgbClr val="1F497D"/>
                </a:solidFill>
              </a:rPr>
              <a:t>Aardappel</a:t>
            </a:r>
            <a:r>
              <a:rPr lang="en-GB" sz="1400" dirty="0">
                <a:solidFill>
                  <a:srgbClr val="1F497D"/>
                </a:solidFill>
              </a:rPr>
              <a:t> </a:t>
            </a:r>
            <a:r>
              <a:rPr lang="en-GB" sz="1400" dirty="0" err="1">
                <a:solidFill>
                  <a:srgbClr val="1F497D"/>
                </a:solidFill>
              </a:rPr>
              <a:t>bladrol</a:t>
            </a:r>
            <a:r>
              <a:rPr lang="en-GB" sz="1400" dirty="0">
                <a:solidFill>
                  <a:srgbClr val="1F497D"/>
                </a:solidFill>
              </a:rPr>
              <a:t> virus Potato leaf curl virus (PLCV)</a:t>
            </a:r>
          </a:p>
        </p:txBody>
      </p:sp>
      <p:pic>
        <p:nvPicPr>
          <p:cNvPr id="2" name="Tijdelijke aanduiding voor inhoud 3">
            <a:extLst>
              <a:ext uri="{FF2B5EF4-FFF2-40B4-BE49-F238E27FC236}">
                <a16:creationId xmlns:a16="http://schemas.microsoft.com/office/drawing/2014/main" id="{9943CDDD-D027-8FAB-C73B-16937AA3BE44}"/>
              </a:ext>
            </a:extLst>
          </p:cNvPr>
          <p:cNvPicPr>
            <a:picLocks noChangeAspect="1"/>
          </p:cNvPicPr>
          <p:nvPr/>
        </p:nvPicPr>
        <p:blipFill>
          <a:blip r:embed="rId5"/>
          <a:stretch>
            <a:fillRect/>
          </a:stretch>
        </p:blipFill>
        <p:spPr>
          <a:xfrm>
            <a:off x="6605852" y="0"/>
            <a:ext cx="2347163" cy="1079086"/>
          </a:xfrm>
          <a:prstGeom prst="rect">
            <a:avLst/>
          </a:prstGeom>
        </p:spPr>
      </p:pic>
    </p:spTree>
    <p:extLst>
      <p:ext uri="{BB962C8B-B14F-4D97-AF65-F5344CB8AC3E}">
        <p14:creationId xmlns:p14="http://schemas.microsoft.com/office/powerpoint/2010/main" val="16600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778" y="417670"/>
            <a:ext cx="406861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Vermenigvuldiging</a:t>
            </a:r>
          </a:p>
        </p:txBody>
      </p:sp>
      <p:pic>
        <p:nvPicPr>
          <p:cNvPr id="8" name="Picture 2" descr="G:\0 EOT expert ontwikkel team\scan\12.18 vermenigvuldiging virus.JPG"/>
          <p:cNvPicPr>
            <a:picLocks noGrp="1" noChangeAspect="1" noChangeArrowheads="1"/>
          </p:cNvPicPr>
          <p:nvPr>
            <p:ph idx="1"/>
          </p:nvPr>
        </p:nvPicPr>
        <p:blipFill>
          <a:blip r:embed="rId3" cstate="print"/>
          <a:srcRect/>
          <a:stretch>
            <a:fillRect/>
          </a:stretch>
        </p:blipFill>
        <p:spPr bwMode="auto">
          <a:xfrm>
            <a:off x="179512" y="1471751"/>
            <a:ext cx="8642350" cy="4971731"/>
          </a:xfrm>
          <a:prstGeom prst="rect">
            <a:avLst/>
          </a:prstGeom>
          <a:noFill/>
        </p:spPr>
      </p:pic>
      <p:sp>
        <p:nvSpPr>
          <p:cNvPr id="9" name="Rechthoek 4"/>
          <p:cNvSpPr/>
          <p:nvPr/>
        </p:nvSpPr>
        <p:spPr>
          <a:xfrm>
            <a:off x="112676" y="6443482"/>
            <a:ext cx="2943008" cy="307777"/>
          </a:xfrm>
          <a:prstGeom prst="rect">
            <a:avLst/>
          </a:prstGeom>
        </p:spPr>
        <p:txBody>
          <a:bodyPr wrap="none">
            <a:spAutoFit/>
          </a:bodyPr>
          <a:lstStyle/>
          <a:p>
            <a:r>
              <a:rPr lang="nl-NL" sz="1400" dirty="0">
                <a:solidFill>
                  <a:srgbClr val="1F497D"/>
                </a:solidFill>
              </a:rPr>
              <a:t>Bron: leerboek Biologie voor het MLO</a:t>
            </a:r>
          </a:p>
        </p:txBody>
      </p:sp>
      <p:pic>
        <p:nvPicPr>
          <p:cNvPr id="2" name="Tijdelijke aanduiding voor inhoud 3">
            <a:extLst>
              <a:ext uri="{FF2B5EF4-FFF2-40B4-BE49-F238E27FC236}">
                <a16:creationId xmlns:a16="http://schemas.microsoft.com/office/drawing/2014/main" id="{F15F4A22-557F-6E64-9D74-EA453920265E}"/>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2961698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3">
            <a:extLst>
              <a:ext uri="{FF2B5EF4-FFF2-40B4-BE49-F238E27FC236}">
                <a16:creationId xmlns:a16="http://schemas.microsoft.com/office/drawing/2014/main" id="{4DDED7E4-B276-714C-2009-D71516CD9E66}"/>
              </a:ext>
            </a:extLst>
          </p:cNvPr>
          <p:cNvPicPr>
            <a:picLocks noChangeAspect="1"/>
          </p:cNvPicPr>
          <p:nvPr/>
        </p:nvPicPr>
        <p:blipFill>
          <a:blip r:embed="rId3"/>
          <a:stretch>
            <a:fillRect/>
          </a:stretch>
        </p:blipFill>
        <p:spPr>
          <a:xfrm>
            <a:off x="6605852" y="0"/>
            <a:ext cx="2347163" cy="1079086"/>
          </a:xfrm>
          <a:prstGeom prst="rect">
            <a:avLst/>
          </a:prstGeom>
        </p:spPr>
      </p:pic>
      <p:sp>
        <p:nvSpPr>
          <p:cNvPr id="7" name="TextBox 6"/>
          <p:cNvSpPr txBox="1"/>
          <p:nvPr/>
        </p:nvSpPr>
        <p:spPr>
          <a:xfrm>
            <a:off x="668497" y="687813"/>
            <a:ext cx="6171754"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Virussen: Vermenigvuldiging, stap voor stap</a:t>
            </a:r>
          </a:p>
        </p:txBody>
      </p:sp>
      <p:sp>
        <p:nvSpPr>
          <p:cNvPr id="5" name="Tijdelijke aanduiding voor inhoud 2"/>
          <p:cNvSpPr>
            <a:spLocks noGrp="1"/>
          </p:cNvSpPr>
          <p:nvPr>
            <p:ph idx="1"/>
          </p:nvPr>
        </p:nvSpPr>
        <p:spPr>
          <a:xfrm>
            <a:off x="725908" y="1733773"/>
            <a:ext cx="7160740" cy="3680767"/>
          </a:xfrm>
        </p:spPr>
        <p:txBody>
          <a:bodyPr>
            <a:normAutofit/>
          </a:bodyPr>
          <a:lstStyle/>
          <a:p>
            <a:r>
              <a:rPr lang="nl-NL" sz="2400" dirty="0">
                <a:latin typeface="Arial" panose="020B0604020202020204" pitchFamily="34" charset="0"/>
                <a:cs typeface="Arial" panose="020B0604020202020204" pitchFamily="34" charset="0"/>
              </a:rPr>
              <a:t>Aanhechting</a:t>
            </a:r>
          </a:p>
          <a:p>
            <a:r>
              <a:rPr lang="nl-NL" sz="2400" dirty="0">
                <a:latin typeface="Arial" panose="020B0604020202020204" pitchFamily="34" charset="0"/>
                <a:cs typeface="Arial" panose="020B0604020202020204" pitchFamily="34" charset="0"/>
              </a:rPr>
              <a:t>Injectie     </a:t>
            </a:r>
          </a:p>
          <a:p>
            <a:r>
              <a:rPr lang="nl-NL" sz="2400" dirty="0">
                <a:latin typeface="Arial" panose="020B0604020202020204" pitchFamily="34" charset="0"/>
                <a:cs typeface="Arial" panose="020B0604020202020204" pitchFamily="34" charset="0"/>
              </a:rPr>
              <a:t>Invloed op DNA gastheercel</a:t>
            </a:r>
          </a:p>
          <a:p>
            <a:r>
              <a:rPr lang="nl-NL" sz="2400" dirty="0">
                <a:latin typeface="Arial" panose="020B0604020202020204" pitchFamily="34" charset="0"/>
                <a:cs typeface="Arial" panose="020B0604020202020204" pitchFamily="34" charset="0"/>
              </a:rPr>
              <a:t>Vorming en assemblage nieuwe virusdeeltjes. </a:t>
            </a:r>
          </a:p>
          <a:p>
            <a:r>
              <a:rPr lang="nl-NL" sz="2400" dirty="0">
                <a:latin typeface="Arial" panose="020B0604020202020204" pitchFamily="34" charset="0"/>
                <a:cs typeface="Arial" panose="020B0604020202020204" pitchFamily="34" charset="0"/>
              </a:rPr>
              <a:t>Vrijkomen nieuwe virusdeeltjes</a:t>
            </a:r>
          </a:p>
          <a:p>
            <a:r>
              <a:rPr lang="nl-NL" sz="2400" dirty="0">
                <a:latin typeface="Arial" panose="020B0604020202020204" pitchFamily="34" charset="0"/>
                <a:cs typeface="Arial" panose="020B0604020202020204" pitchFamily="34" charset="0"/>
              </a:rPr>
              <a:t>Cel gaat ten gronde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190404"/>
            <a:ext cx="3816423"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7695" y="6229667"/>
            <a:ext cx="6970787" cy="369332"/>
          </a:xfrm>
          <a:prstGeom prst="rect">
            <a:avLst/>
          </a:prstGeom>
        </p:spPr>
        <p:txBody>
          <a:bodyPr wrap="square">
            <a:spAutoFit/>
          </a:bodyPr>
          <a:lstStyle/>
          <a:p>
            <a:pPr lvl="2"/>
            <a:r>
              <a:rPr lang="nl-NL" dirty="0" err="1">
                <a:solidFill>
                  <a:srgbClr val="FFC000"/>
                </a:solidFill>
              </a:rPr>
              <a:t>https</a:t>
            </a:r>
            <a:r>
              <a:rPr lang="nl-NL" dirty="0">
                <a:solidFill>
                  <a:srgbClr val="FFC000"/>
                </a:solidFill>
              </a:rPr>
              <a:t>://</a:t>
            </a:r>
            <a:r>
              <a:rPr lang="nl-NL" dirty="0" err="1">
                <a:solidFill>
                  <a:srgbClr val="FFC000"/>
                </a:solidFill>
              </a:rPr>
              <a:t>www.youtube.com</a:t>
            </a:r>
            <a:r>
              <a:rPr lang="nl-NL" dirty="0">
                <a:solidFill>
                  <a:srgbClr val="FFC000"/>
                </a:solidFill>
              </a:rPr>
              <a:t>/</a:t>
            </a:r>
            <a:r>
              <a:rPr lang="nl-NL" dirty="0" err="1">
                <a:solidFill>
                  <a:srgbClr val="FFC000"/>
                </a:solidFill>
              </a:rPr>
              <a:t>watch?v</a:t>
            </a:r>
            <a:r>
              <a:rPr lang="nl-NL" dirty="0">
                <a:solidFill>
                  <a:srgbClr val="FFC000"/>
                </a:solidFill>
              </a:rPr>
              <a:t>=4Pk8v1HB-8U</a:t>
            </a:r>
          </a:p>
        </p:txBody>
      </p:sp>
    </p:spTree>
    <p:extLst>
      <p:ext uri="{BB962C8B-B14F-4D97-AF65-F5344CB8AC3E}">
        <p14:creationId xmlns:p14="http://schemas.microsoft.com/office/powerpoint/2010/main" val="148271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2743199" y="1601526"/>
            <a:ext cx="6949442" cy="646331"/>
          </a:xfrm>
          <a:prstGeom prst="rect">
            <a:avLst/>
          </a:prstGeom>
          <a:noFill/>
        </p:spPr>
        <p:txBody>
          <a:bodyPr wrap="square" rtlCol="0">
            <a:spAutoFit/>
          </a:bodyPr>
          <a:lstStyle/>
          <a:p>
            <a:r>
              <a:rPr lang="nl-NL" sz="3600" b="1" dirty="0">
                <a:latin typeface="Arial" panose="020B0604020202020204" pitchFamily="34" charset="0"/>
                <a:cs typeface="Arial" panose="020B0604020202020204" pitchFamily="34" charset="0"/>
              </a:rPr>
              <a:t>KORTE PAUZE</a:t>
            </a:r>
          </a:p>
        </p:txBody>
      </p:sp>
      <p:pic>
        <p:nvPicPr>
          <p:cNvPr id="3" name="Afbeelding 2">
            <a:extLst>
              <a:ext uri="{FF2B5EF4-FFF2-40B4-BE49-F238E27FC236}">
                <a16:creationId xmlns:a16="http://schemas.microsoft.com/office/drawing/2014/main" id="{0B8499DC-43D4-7EF2-6D36-28304A57DE9E}"/>
              </a:ext>
            </a:extLst>
          </p:cNvPr>
          <p:cNvPicPr>
            <a:picLocks noChangeAspect="1"/>
          </p:cNvPicPr>
          <p:nvPr/>
        </p:nvPicPr>
        <p:blipFill>
          <a:blip r:embed="rId3"/>
          <a:stretch>
            <a:fillRect/>
          </a:stretch>
        </p:blipFill>
        <p:spPr>
          <a:xfrm>
            <a:off x="3277772" y="2546142"/>
            <a:ext cx="2284572" cy="3429000"/>
          </a:xfrm>
          <a:prstGeom prst="rect">
            <a:avLst/>
          </a:prstGeom>
        </p:spPr>
      </p:pic>
    </p:spTree>
    <p:extLst>
      <p:ext uri="{BB962C8B-B14F-4D97-AF65-F5344CB8AC3E}">
        <p14:creationId xmlns:p14="http://schemas.microsoft.com/office/powerpoint/2010/main" val="646794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4062651"/>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4 Plagen</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Groepsopdracht: </a:t>
            </a:r>
          </a:p>
          <a:p>
            <a:r>
              <a:rPr lang="nl-NL" sz="2400" dirty="0">
                <a:latin typeface="Arial" panose="020B0604020202020204" pitchFamily="34" charset="0"/>
                <a:cs typeface="Arial" panose="020B0604020202020204" pitchFamily="34" charset="0"/>
              </a:rPr>
              <a:t>Ga naar </a:t>
            </a:r>
            <a:r>
              <a:rPr lang="nl-NL" sz="2400" dirty="0">
                <a:latin typeface="Arial" panose="020B0604020202020204" pitchFamily="34" charset="0"/>
                <a:cs typeface="Arial" panose="020B0604020202020204" pitchFamily="34" charset="0"/>
                <a:hlinkClick r:id="rId3"/>
              </a:rPr>
              <a:t>deze site </a:t>
            </a:r>
            <a:r>
              <a:rPr lang="nl-NL" sz="2400" dirty="0">
                <a:latin typeface="Arial" panose="020B0604020202020204" pitchFamily="34" charset="0"/>
                <a:cs typeface="Arial" panose="020B0604020202020204" pitchFamily="34" charset="0"/>
              </a:rPr>
              <a:t>en iedereen zoekt 1 plaag op die volgens hem/haar voorkomt in het gewas van zijn BPV bedrijf. . </a:t>
            </a:r>
          </a:p>
          <a:p>
            <a:r>
              <a:rPr lang="nl-NL" sz="2400" dirty="0">
                <a:latin typeface="Arial" panose="020B0604020202020204" pitchFamily="34" charset="0"/>
                <a:cs typeface="Arial" panose="020B0604020202020204" pitchFamily="34" charset="0"/>
              </a:rPr>
              <a:t>Geef een korte omschrijving van de ziekte en schade.  Stuur de docent een foto per mail en vertel wat je hebt gevonden.</a:t>
            </a:r>
          </a:p>
          <a:p>
            <a:r>
              <a:rPr lang="nl-NL" sz="2400" dirty="0">
                <a:latin typeface="Arial" panose="020B0604020202020204" pitchFamily="34" charset="0"/>
                <a:cs typeface="Arial" panose="020B0604020202020204" pitchFamily="34" charset="0"/>
              </a:rPr>
              <a:t>Je kunt kiezen uit deze 12 lijsten:</a:t>
            </a:r>
          </a:p>
          <a:p>
            <a:endParaRPr lang="nl-NL" dirty="0"/>
          </a:p>
        </p:txBody>
      </p:sp>
      <p:pic>
        <p:nvPicPr>
          <p:cNvPr id="7" name="Afbeelding 6">
            <a:extLst>
              <a:ext uri="{FF2B5EF4-FFF2-40B4-BE49-F238E27FC236}">
                <a16:creationId xmlns:a16="http://schemas.microsoft.com/office/drawing/2014/main" id="{6F1DA912-9ED8-C44F-CD6D-197A992A6D2E}"/>
              </a:ext>
            </a:extLst>
          </p:cNvPr>
          <p:cNvPicPr>
            <a:picLocks noChangeAspect="1"/>
          </p:cNvPicPr>
          <p:nvPr/>
        </p:nvPicPr>
        <p:blipFill>
          <a:blip r:embed="rId4"/>
          <a:stretch>
            <a:fillRect/>
          </a:stretch>
        </p:blipFill>
        <p:spPr>
          <a:xfrm>
            <a:off x="309489" y="5825265"/>
            <a:ext cx="8145194" cy="710921"/>
          </a:xfrm>
          <a:prstGeom prst="rect">
            <a:avLst/>
          </a:prstGeom>
        </p:spPr>
      </p:pic>
    </p:spTree>
    <p:extLst>
      <p:ext uri="{BB962C8B-B14F-4D97-AF65-F5344CB8AC3E}">
        <p14:creationId xmlns:p14="http://schemas.microsoft.com/office/powerpoint/2010/main" val="93003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5909310"/>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1 Introductie &amp; Hygiëne 1</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Deze les:</a:t>
            </a:r>
          </a:p>
          <a:p>
            <a:endParaRPr lang="nl-NL" sz="2400" dirty="0">
              <a:latin typeface="Arial" panose="020B0604020202020204" pitchFamily="34" charset="0"/>
              <a:cs typeface="Arial" panose="020B0604020202020204" pitchFamily="34" charset="0"/>
            </a:endParaRPr>
          </a:p>
          <a:p>
            <a:pPr marL="457200" indent="-457200">
              <a:buAutoNum type="arabicPeriod"/>
            </a:pPr>
            <a:r>
              <a:rPr lang="nl-NL" sz="2400" dirty="0">
                <a:latin typeface="Arial" panose="020B0604020202020204" pitchFamily="34" charset="0"/>
                <a:cs typeface="Arial" panose="020B0604020202020204" pitchFamily="34" charset="0"/>
              </a:rPr>
              <a:t>Uitleg opdrachten</a:t>
            </a:r>
          </a:p>
          <a:p>
            <a:pPr marL="457200" indent="-457200">
              <a:buAutoNum type="arabicPeriod"/>
            </a:pPr>
            <a:r>
              <a:rPr lang="nl-NL" sz="2400" dirty="0">
                <a:latin typeface="Arial" panose="020B0604020202020204" pitchFamily="34" charset="0"/>
                <a:cs typeface="Arial" panose="020B0604020202020204" pitchFamily="34" charset="0"/>
              </a:rPr>
              <a:t>Uitleg plantenkennis</a:t>
            </a:r>
          </a:p>
          <a:p>
            <a:pPr marL="457200" indent="-457200">
              <a:buAutoNum type="arabicPeriod"/>
            </a:pPr>
            <a:r>
              <a:rPr lang="nl-NL" sz="2400" dirty="0">
                <a:latin typeface="Arial" panose="020B0604020202020204" pitchFamily="34" charset="0"/>
                <a:cs typeface="Arial" panose="020B0604020202020204" pitchFamily="34" charset="0"/>
              </a:rPr>
              <a:t>Ziekteverwekkers</a:t>
            </a:r>
          </a:p>
          <a:p>
            <a:pPr marL="457200" indent="-457200">
              <a:buAutoNum type="arabicPeriod"/>
            </a:pPr>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		Pauze</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4.   Plagen</a:t>
            </a:r>
          </a:p>
          <a:p>
            <a:pPr marL="457200" indent="-457200">
              <a:buAutoNum type="arabicPeriod"/>
            </a:pPr>
            <a:endParaRPr lang="nl-NL" sz="2400" dirty="0">
              <a:latin typeface="Arial" panose="020B0604020202020204" pitchFamily="34" charset="0"/>
              <a:cs typeface="Arial" panose="020B0604020202020204" pitchFamily="34" charset="0"/>
            </a:endParaRPr>
          </a:p>
          <a:p>
            <a:pPr marL="457200" indent="-457200">
              <a:buAutoNum type="arabicPeriod"/>
            </a:pPr>
            <a:endParaRPr lang="nl-NL" sz="2400" dirty="0">
              <a:latin typeface="Arial" panose="020B0604020202020204" pitchFamily="34" charset="0"/>
              <a:cs typeface="Arial" panose="020B0604020202020204" pitchFamily="34" charset="0"/>
            </a:endParaRPr>
          </a:p>
          <a:p>
            <a:pPr marL="457200" indent="-457200">
              <a:buAutoNum type="arabicPeriod"/>
            </a:pP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pic>
        <p:nvPicPr>
          <p:cNvPr id="3" name="Afbeelding 2">
            <a:extLst>
              <a:ext uri="{FF2B5EF4-FFF2-40B4-BE49-F238E27FC236}">
                <a16:creationId xmlns:a16="http://schemas.microsoft.com/office/drawing/2014/main" id="{1BE1E4DC-C3F6-30D3-A68F-1597575E50BF}"/>
              </a:ext>
            </a:extLst>
          </p:cNvPr>
          <p:cNvPicPr>
            <a:picLocks noChangeAspect="1"/>
          </p:cNvPicPr>
          <p:nvPr/>
        </p:nvPicPr>
        <p:blipFill>
          <a:blip r:embed="rId3"/>
          <a:stretch>
            <a:fillRect/>
          </a:stretch>
        </p:blipFill>
        <p:spPr>
          <a:xfrm>
            <a:off x="4375053" y="2940149"/>
            <a:ext cx="4045194" cy="2036664"/>
          </a:xfrm>
          <a:prstGeom prst="rect">
            <a:avLst/>
          </a:prstGeom>
        </p:spPr>
      </p:pic>
    </p:spTree>
    <p:extLst>
      <p:ext uri="{BB962C8B-B14F-4D97-AF65-F5344CB8AC3E}">
        <p14:creationId xmlns:p14="http://schemas.microsoft.com/office/powerpoint/2010/main" val="13124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2031325"/>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12 soorten</a:t>
            </a:r>
            <a:endParaRPr lang="nl-NL" dirty="0"/>
          </a:p>
          <a:p>
            <a:endParaRPr lang="nl-NL" dirty="0"/>
          </a:p>
          <a:p>
            <a:endParaRPr lang="nl-NL" dirty="0"/>
          </a:p>
          <a:p>
            <a:endParaRPr lang="nl-NL" dirty="0"/>
          </a:p>
          <a:p>
            <a:r>
              <a:rPr lang="nl-NL" sz="2400" dirty="0">
                <a:latin typeface="Arial" panose="020B0604020202020204" pitchFamily="34" charset="0"/>
                <a:cs typeface="Arial" panose="020B0604020202020204" pitchFamily="34" charset="0"/>
              </a:rPr>
              <a:t>Eén overeenkomst:  schade bestaat uitvraat en verspreiding ziektes</a:t>
            </a:r>
          </a:p>
        </p:txBody>
      </p:sp>
      <p:pic>
        <p:nvPicPr>
          <p:cNvPr id="7" name="Afbeelding 6">
            <a:extLst>
              <a:ext uri="{FF2B5EF4-FFF2-40B4-BE49-F238E27FC236}">
                <a16:creationId xmlns:a16="http://schemas.microsoft.com/office/drawing/2014/main" id="{6F1DA912-9ED8-C44F-CD6D-197A992A6D2E}"/>
              </a:ext>
            </a:extLst>
          </p:cNvPr>
          <p:cNvPicPr>
            <a:picLocks noChangeAspect="1"/>
          </p:cNvPicPr>
          <p:nvPr/>
        </p:nvPicPr>
        <p:blipFill>
          <a:blip r:embed="rId3"/>
          <a:stretch>
            <a:fillRect/>
          </a:stretch>
        </p:blipFill>
        <p:spPr>
          <a:xfrm>
            <a:off x="358727" y="2216367"/>
            <a:ext cx="8145194" cy="710921"/>
          </a:xfrm>
          <a:prstGeom prst="rect">
            <a:avLst/>
          </a:prstGeom>
        </p:spPr>
      </p:pic>
      <p:pic>
        <p:nvPicPr>
          <p:cNvPr id="3" name="Afbeelding 2">
            <a:extLst>
              <a:ext uri="{FF2B5EF4-FFF2-40B4-BE49-F238E27FC236}">
                <a16:creationId xmlns:a16="http://schemas.microsoft.com/office/drawing/2014/main" id="{1C63EC3A-39B6-A912-D1C8-8803E2EE2256}"/>
              </a:ext>
            </a:extLst>
          </p:cNvPr>
          <p:cNvPicPr>
            <a:picLocks noChangeAspect="1"/>
          </p:cNvPicPr>
          <p:nvPr/>
        </p:nvPicPr>
        <p:blipFill>
          <a:blip r:embed="rId4"/>
          <a:stretch>
            <a:fillRect/>
          </a:stretch>
        </p:blipFill>
        <p:spPr>
          <a:xfrm>
            <a:off x="2836765" y="4300537"/>
            <a:ext cx="2619375" cy="1743075"/>
          </a:xfrm>
          <a:prstGeom prst="rect">
            <a:avLst/>
          </a:prstGeom>
        </p:spPr>
      </p:pic>
    </p:spTree>
    <p:extLst>
      <p:ext uri="{BB962C8B-B14F-4D97-AF65-F5344CB8AC3E}">
        <p14:creationId xmlns:p14="http://schemas.microsoft.com/office/powerpoint/2010/main" val="110576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2418946"/>
            <a:ext cx="5272623" cy="4299095"/>
          </a:xfrm>
        </p:spPr>
        <p:txBody>
          <a:bodyPr>
            <a:normAutofit/>
          </a:bodyPr>
          <a:lstStyle/>
          <a:p>
            <a:r>
              <a:rPr lang="nl-NL" sz="2600" dirty="0">
                <a:latin typeface="Arial" panose="020B0604020202020204" pitchFamily="34" charset="0"/>
                <a:cs typeface="Arial" panose="020B0604020202020204" pitchFamily="34" charset="0"/>
              </a:rPr>
              <a:t>Kleine, kleurloze wormpjes</a:t>
            </a:r>
          </a:p>
          <a:p>
            <a:r>
              <a:rPr lang="nl-NL" sz="2600" dirty="0">
                <a:latin typeface="Arial" panose="020B0604020202020204" pitchFamily="34" charset="0"/>
                <a:cs typeface="Arial" panose="020B0604020202020204" pitchFamily="34" charset="0"/>
              </a:rPr>
              <a:t>Meestal ongeveer 1 mm lang</a:t>
            </a:r>
          </a:p>
          <a:p>
            <a:r>
              <a:rPr lang="nl-NL" sz="2600" dirty="0">
                <a:latin typeface="Arial" panose="020B0604020202020204" pitchFamily="34" charset="0"/>
                <a:cs typeface="Arial" panose="020B0604020202020204" pitchFamily="34" charset="0"/>
              </a:rPr>
              <a:t>Vele aaltjessoorten veroorzaken geen schade</a:t>
            </a:r>
          </a:p>
          <a:p>
            <a:r>
              <a:rPr lang="nl-NL" sz="2600" dirty="0" err="1">
                <a:latin typeface="Arial" panose="020B0604020202020204" pitchFamily="34" charset="0"/>
                <a:cs typeface="Arial" panose="020B0604020202020204" pitchFamily="34" charset="0"/>
              </a:rPr>
              <a:t>Plantparasitaire</a:t>
            </a:r>
            <a:r>
              <a:rPr lang="nl-NL" sz="2600" dirty="0">
                <a:latin typeface="Arial" panose="020B0604020202020204" pitchFamily="34" charset="0"/>
                <a:cs typeface="Arial" panose="020B0604020202020204" pitchFamily="34" charset="0"/>
              </a:rPr>
              <a:t> soorten</a:t>
            </a:r>
          </a:p>
          <a:p>
            <a:r>
              <a:rPr lang="nl-NL" sz="2600" dirty="0">
                <a:latin typeface="Arial" panose="020B0604020202020204" pitchFamily="34" charset="0"/>
                <a:cs typeface="Arial" panose="020B0604020202020204" pitchFamily="34" charset="0"/>
              </a:rPr>
              <a:t>Mondstekel</a:t>
            </a:r>
          </a:p>
          <a:p>
            <a:r>
              <a:rPr lang="nl-NL" sz="2600" dirty="0">
                <a:latin typeface="Arial" panose="020B0604020202020204" pitchFamily="34" charset="0"/>
                <a:cs typeface="Arial" panose="020B0604020202020204" pitchFamily="34" charset="0"/>
              </a:rPr>
              <a:t>Aaltjes dodende middelen (</a:t>
            </a:r>
            <a:r>
              <a:rPr lang="nl-NL" sz="2600" dirty="0" err="1">
                <a:latin typeface="Arial" panose="020B0604020202020204" pitchFamily="34" charset="0"/>
                <a:cs typeface="Arial" panose="020B0604020202020204" pitchFamily="34" charset="0"/>
              </a:rPr>
              <a:t>nematiciden</a:t>
            </a:r>
            <a:r>
              <a:rPr lang="nl-NL" sz="2600" dirty="0">
                <a:latin typeface="Arial" panose="020B0604020202020204" pitchFamily="34" charset="0"/>
                <a:cs typeface="Arial" panose="020B0604020202020204" pitchFamily="34" charset="0"/>
              </a:rPr>
              <a:t>) uit de handel</a:t>
            </a:r>
          </a:p>
          <a:p>
            <a:endParaRPr lang="nl-NL" dirty="0">
              <a:solidFill>
                <a:srgbClr val="215968"/>
              </a:solidFill>
            </a:endParaRPr>
          </a:p>
          <a:p>
            <a:endParaRPr lang="nl-NL" dirty="0">
              <a:solidFill>
                <a:srgbClr val="215968"/>
              </a:solidFill>
            </a:endParaRPr>
          </a:p>
          <a:p>
            <a:endParaRPr lang="nl-NL" dirty="0">
              <a:solidFill>
                <a:srgbClr val="215968"/>
              </a:solidFill>
            </a:endParaRPr>
          </a:p>
          <a:p>
            <a:endParaRPr lang="nl-NL" dirty="0">
              <a:solidFill>
                <a:srgbClr val="215968"/>
              </a:solidFill>
            </a:endParaRPr>
          </a:p>
        </p:txBody>
      </p:sp>
      <p:sp>
        <p:nvSpPr>
          <p:cNvPr id="7" name="TextBox 6"/>
          <p:cNvSpPr txBox="1"/>
          <p:nvPr/>
        </p:nvSpPr>
        <p:spPr>
          <a:xfrm>
            <a:off x="902782" y="1764182"/>
            <a:ext cx="3078087"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Aaltjes of nematoden</a:t>
            </a:r>
          </a:p>
        </p:txBody>
      </p:sp>
      <p:pic>
        <p:nvPicPr>
          <p:cNvPr id="5" name="Picture 4" descr="G:\0 EOT expert ontwikkel team\afbeeldingen\wortelknobbelaaltje_(4).jpg"/>
          <p:cNvPicPr>
            <a:picLocks noChangeAspect="1" noChangeArrowheads="1"/>
          </p:cNvPicPr>
          <p:nvPr/>
        </p:nvPicPr>
        <p:blipFill>
          <a:blip r:embed="rId3" cstate="print"/>
          <a:srcRect/>
          <a:stretch>
            <a:fillRect/>
          </a:stretch>
        </p:blipFill>
        <p:spPr bwMode="auto">
          <a:xfrm>
            <a:off x="5497261" y="3832530"/>
            <a:ext cx="3429522" cy="2362083"/>
          </a:xfrm>
          <a:prstGeom prst="rect">
            <a:avLst/>
          </a:prstGeom>
          <a:noFill/>
        </p:spPr>
      </p:pic>
      <p:pic>
        <p:nvPicPr>
          <p:cNvPr id="4" name="Tijdelijke aanduiding voor inhoud 3">
            <a:extLst>
              <a:ext uri="{FF2B5EF4-FFF2-40B4-BE49-F238E27FC236}">
                <a16:creationId xmlns:a16="http://schemas.microsoft.com/office/drawing/2014/main" id="{88F118D7-98E8-D850-DEB7-11FD01A02850}"/>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31961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8" y="1733773"/>
            <a:ext cx="5272623" cy="4924971"/>
          </a:xfrm>
        </p:spPr>
        <p:txBody>
          <a:bodyPr>
            <a:normAutofit/>
          </a:bodyPr>
          <a:lstStyle/>
          <a:p>
            <a:r>
              <a:rPr lang="nl-NL" sz="2400" dirty="0">
                <a:latin typeface="Arial" panose="020B0604020202020204" pitchFamily="34" charset="0"/>
                <a:cs typeface="Arial" panose="020B0604020202020204" pitchFamily="34" charset="0"/>
              </a:rPr>
              <a:t>Van eitje tot </a:t>
            </a:r>
            <a:r>
              <a:rPr lang="nl-NL" sz="2400" dirty="0" err="1">
                <a:latin typeface="Arial" panose="020B0604020202020204" pitchFamily="34" charset="0"/>
                <a:cs typeface="Arial" panose="020B0604020202020204" pitchFamily="34" charset="0"/>
              </a:rPr>
              <a:t>eileggend</a:t>
            </a:r>
            <a:r>
              <a:rPr lang="nl-NL" sz="2400" dirty="0">
                <a:latin typeface="Arial" panose="020B0604020202020204" pitchFamily="34" charset="0"/>
                <a:cs typeface="Arial" panose="020B0604020202020204" pitchFamily="34" charset="0"/>
              </a:rPr>
              <a:t> vrouwtje 2 tot 6 weken</a:t>
            </a:r>
          </a:p>
          <a:p>
            <a:r>
              <a:rPr lang="nl-NL" sz="2400" dirty="0">
                <a:latin typeface="Arial" panose="020B0604020202020204" pitchFamily="34" charset="0"/>
                <a:cs typeface="Arial" panose="020B0604020202020204" pitchFamily="34" charset="0"/>
              </a:rPr>
              <a:t>Larvestadia en vervellingen tot volwassen</a:t>
            </a:r>
          </a:p>
          <a:p>
            <a:r>
              <a:rPr lang="nl-NL" sz="2400" dirty="0">
                <a:latin typeface="Arial" panose="020B0604020202020204" pitchFamily="34" charset="0"/>
                <a:cs typeface="Arial" panose="020B0604020202020204" pitchFamily="34" charset="0"/>
              </a:rPr>
              <a:t>Eitjes afgezet in grond of plantenweefsel</a:t>
            </a:r>
          </a:p>
          <a:p>
            <a:r>
              <a:rPr lang="nl-NL" sz="2400" dirty="0">
                <a:latin typeface="Arial" panose="020B0604020202020204" pitchFamily="34" charset="0"/>
                <a:cs typeface="Arial" panose="020B0604020202020204" pitchFamily="34" charset="0"/>
              </a:rPr>
              <a:t>Cyste-aaltjes </a:t>
            </a:r>
          </a:p>
          <a:p>
            <a:r>
              <a:rPr lang="nl-NL" sz="2400" dirty="0">
                <a:latin typeface="Arial" panose="020B0604020202020204" pitchFamily="34" charset="0"/>
                <a:cs typeface="Arial" panose="020B0604020202020204" pitchFamily="34" charset="0"/>
              </a:rPr>
              <a:t>Waardplantenreeks </a:t>
            </a:r>
          </a:p>
          <a:p>
            <a:r>
              <a:rPr lang="nl-NL" sz="2400" dirty="0">
                <a:latin typeface="Arial" panose="020B0604020202020204" pitchFamily="34" charset="0"/>
                <a:cs typeface="Arial" panose="020B0604020202020204" pitchFamily="34" charset="0"/>
              </a:rPr>
              <a:t>Explosief toenemen </a:t>
            </a:r>
          </a:p>
          <a:p>
            <a:r>
              <a:rPr lang="nl-NL" sz="2400" dirty="0" err="1">
                <a:latin typeface="Arial" panose="020B0604020202020204" pitchFamily="34" charset="0"/>
                <a:cs typeface="Arial" panose="020B0604020202020204" pitchFamily="34" charset="0"/>
              </a:rPr>
              <a:t>Endoparasitair</a:t>
            </a:r>
            <a:r>
              <a:rPr lang="nl-NL" sz="2400" dirty="0">
                <a:latin typeface="Arial" panose="020B0604020202020204" pitchFamily="34" charset="0"/>
                <a:cs typeface="Arial" panose="020B0604020202020204" pitchFamily="34" charset="0"/>
              </a:rPr>
              <a:t> of </a:t>
            </a:r>
            <a:r>
              <a:rPr lang="nl-NL" sz="2400" dirty="0" err="1">
                <a:latin typeface="Arial" panose="020B0604020202020204" pitchFamily="34" charset="0"/>
                <a:cs typeface="Arial" panose="020B0604020202020204" pitchFamily="34" charset="0"/>
              </a:rPr>
              <a:t>ectoparasitair</a:t>
            </a:r>
            <a:r>
              <a:rPr lang="nl-NL" sz="2400" dirty="0">
                <a:latin typeface="Arial" panose="020B0604020202020204" pitchFamily="34" charset="0"/>
                <a:cs typeface="Arial" panose="020B0604020202020204" pitchFamily="34" charset="0"/>
              </a:rPr>
              <a:t>. </a:t>
            </a:r>
          </a:p>
        </p:txBody>
      </p:sp>
      <p:sp>
        <p:nvSpPr>
          <p:cNvPr id="7" name="TextBox 6"/>
          <p:cNvSpPr txBox="1"/>
          <p:nvPr/>
        </p:nvSpPr>
        <p:spPr>
          <a:xfrm>
            <a:off x="725908" y="1079086"/>
            <a:ext cx="3044423"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Aaltjes: Levenswijze </a:t>
            </a:r>
          </a:p>
        </p:txBody>
      </p:sp>
      <p:pic>
        <p:nvPicPr>
          <p:cNvPr id="6" name="Picture 2" descr="G:\0 EOT expert ontwikkel team\afbeeldingen\aardappelmoeheid-2.jpg"/>
          <p:cNvPicPr>
            <a:picLocks noChangeAspect="1" noChangeArrowheads="1"/>
          </p:cNvPicPr>
          <p:nvPr/>
        </p:nvPicPr>
        <p:blipFill>
          <a:blip r:embed="rId3" cstate="print"/>
          <a:srcRect/>
          <a:stretch>
            <a:fillRect/>
          </a:stretch>
        </p:blipFill>
        <p:spPr bwMode="auto">
          <a:xfrm>
            <a:off x="6170099" y="2924944"/>
            <a:ext cx="2619375" cy="3733800"/>
          </a:xfrm>
          <a:prstGeom prst="rect">
            <a:avLst/>
          </a:prstGeom>
          <a:noFill/>
        </p:spPr>
      </p:pic>
      <p:pic>
        <p:nvPicPr>
          <p:cNvPr id="2" name="Tijdelijke aanduiding voor inhoud 3">
            <a:extLst>
              <a:ext uri="{FF2B5EF4-FFF2-40B4-BE49-F238E27FC236}">
                <a16:creationId xmlns:a16="http://schemas.microsoft.com/office/drawing/2014/main" id="{0A92FA16-6E9E-C44D-483D-99CB381CA3ED}"/>
              </a:ext>
            </a:extLst>
          </p:cNvPr>
          <p:cNvPicPr>
            <a:picLocks noChangeAspect="1"/>
          </p:cNvPicPr>
          <p:nvPr/>
        </p:nvPicPr>
        <p:blipFill>
          <a:blip r:embed="rId4"/>
          <a:stretch>
            <a:fillRect/>
          </a:stretch>
        </p:blipFill>
        <p:spPr>
          <a:xfrm>
            <a:off x="6605852" y="0"/>
            <a:ext cx="2347163" cy="1079086"/>
          </a:xfrm>
          <a:prstGeom prst="rect">
            <a:avLst/>
          </a:prstGeom>
        </p:spPr>
      </p:pic>
    </p:spTree>
    <p:extLst>
      <p:ext uri="{BB962C8B-B14F-4D97-AF65-F5344CB8AC3E}">
        <p14:creationId xmlns:p14="http://schemas.microsoft.com/office/powerpoint/2010/main" val="5093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909" y="1733772"/>
            <a:ext cx="4350148" cy="4800441"/>
          </a:xfrm>
        </p:spPr>
        <p:txBody>
          <a:bodyPr>
            <a:normAutofit/>
          </a:bodyPr>
          <a:lstStyle/>
          <a:p>
            <a:r>
              <a:rPr lang="nl-NL" sz="2600" dirty="0" err="1">
                <a:latin typeface="Arial" panose="020B0604020202020204" pitchFamily="34" charset="0"/>
                <a:cs typeface="Arial" panose="020B0604020202020204" pitchFamily="34" charset="0"/>
              </a:rPr>
              <a:t>Spinachtigen</a:t>
            </a:r>
            <a:endParaRPr lang="nl-NL" sz="2600" dirty="0">
              <a:latin typeface="Arial" panose="020B0604020202020204" pitchFamily="34" charset="0"/>
              <a:cs typeface="Arial" panose="020B0604020202020204" pitchFamily="34" charset="0"/>
            </a:endParaRPr>
          </a:p>
          <a:p>
            <a:r>
              <a:rPr lang="nl-NL" sz="2600" dirty="0">
                <a:latin typeface="Arial" panose="020B0604020202020204" pitchFamily="34" charset="0"/>
                <a:cs typeface="Arial" panose="020B0604020202020204" pitchFamily="34" charset="0"/>
              </a:rPr>
              <a:t>Niet met het blote oog te onderscheiden</a:t>
            </a:r>
          </a:p>
          <a:p>
            <a:r>
              <a:rPr lang="nl-NL" sz="2600" dirty="0">
                <a:latin typeface="Arial" panose="020B0604020202020204" pitchFamily="34" charset="0"/>
                <a:cs typeface="Arial" panose="020B0604020202020204" pitchFamily="34" charset="0"/>
              </a:rPr>
              <a:t>Maken geen spinsel</a:t>
            </a:r>
          </a:p>
          <a:p>
            <a:r>
              <a:rPr lang="nl-NL" sz="2600" dirty="0">
                <a:latin typeface="Arial" panose="020B0604020202020204" pitchFamily="34" charset="0"/>
                <a:cs typeface="Arial" panose="020B0604020202020204" pitchFamily="34" charset="0"/>
              </a:rPr>
              <a:t>Glazige, witte beestjes</a:t>
            </a:r>
          </a:p>
          <a:p>
            <a:r>
              <a:rPr lang="nl-NL" sz="2600" dirty="0">
                <a:latin typeface="Arial" panose="020B0604020202020204" pitchFamily="34" charset="0"/>
                <a:cs typeface="Arial" panose="020B0604020202020204" pitchFamily="34" charset="0"/>
              </a:rPr>
              <a:t>Verscholen tussen scheuten in knoppen</a:t>
            </a:r>
          </a:p>
          <a:p>
            <a:r>
              <a:rPr lang="nl-NL" sz="2600" dirty="0">
                <a:latin typeface="Arial" panose="020B0604020202020204" pitchFamily="34" charset="0"/>
                <a:cs typeface="Arial" panose="020B0604020202020204" pitchFamily="34" charset="0"/>
              </a:rPr>
              <a:t>Kunnen niet tegen droogte</a:t>
            </a:r>
          </a:p>
          <a:p>
            <a:endParaRPr lang="nl-NL" dirty="0">
              <a:solidFill>
                <a:srgbClr val="215968"/>
              </a:solidFill>
            </a:endParaRPr>
          </a:p>
          <a:p>
            <a:endParaRPr lang="nl-NL" dirty="0">
              <a:solidFill>
                <a:srgbClr val="215968"/>
              </a:solidFill>
            </a:endParaRPr>
          </a:p>
        </p:txBody>
      </p:sp>
      <p:sp>
        <p:nvSpPr>
          <p:cNvPr id="7" name="TextBox 6"/>
          <p:cNvSpPr txBox="1"/>
          <p:nvPr/>
        </p:nvSpPr>
        <p:spPr>
          <a:xfrm>
            <a:off x="759321" y="1022039"/>
            <a:ext cx="1010012" cy="461665"/>
          </a:xfrm>
          <a:prstGeom prst="rect">
            <a:avLst/>
          </a:prstGeom>
          <a:noFill/>
        </p:spPr>
        <p:txBody>
          <a:bodyPr wrap="none" rtlCol="0">
            <a:spAutoFit/>
          </a:bodyPr>
          <a:lstStyle/>
          <a:p>
            <a:r>
              <a:rPr lang="nl-NL" sz="2400" dirty="0">
                <a:latin typeface="Arial" panose="020B0604020202020204" pitchFamily="34" charset="0"/>
                <a:cs typeface="Arial" panose="020B0604020202020204" pitchFamily="34" charset="0"/>
              </a:rPr>
              <a:t>Mijten</a:t>
            </a:r>
          </a:p>
        </p:txBody>
      </p:sp>
      <p:pic>
        <p:nvPicPr>
          <p:cNvPr id="8" name="Picture 2" descr="G:\0 EOT expert ontwikkel team\afbeeldingen\begoniamijt.jpg"/>
          <p:cNvPicPr>
            <a:picLocks noChangeAspect="1" noChangeArrowheads="1"/>
          </p:cNvPicPr>
          <p:nvPr/>
        </p:nvPicPr>
        <p:blipFill>
          <a:blip r:embed="rId3" cstate="print"/>
          <a:srcRect/>
          <a:stretch>
            <a:fillRect/>
          </a:stretch>
        </p:blipFill>
        <p:spPr bwMode="auto">
          <a:xfrm>
            <a:off x="5364277" y="1252872"/>
            <a:ext cx="3626041" cy="4911527"/>
          </a:xfrm>
          <a:prstGeom prst="rect">
            <a:avLst/>
          </a:prstGeom>
          <a:noFill/>
        </p:spPr>
      </p:pic>
      <p:sp>
        <p:nvSpPr>
          <p:cNvPr id="9" name="Rechthoek 4"/>
          <p:cNvSpPr/>
          <p:nvPr/>
        </p:nvSpPr>
        <p:spPr>
          <a:xfrm>
            <a:off x="5364277" y="6257214"/>
            <a:ext cx="2664296" cy="553998"/>
          </a:xfrm>
          <a:prstGeom prst="rect">
            <a:avLst/>
          </a:prstGeom>
        </p:spPr>
        <p:txBody>
          <a:bodyPr wrap="square">
            <a:spAutoFit/>
          </a:bodyPr>
          <a:lstStyle/>
          <a:p>
            <a:r>
              <a:rPr lang="nl-NL" sz="1000" dirty="0">
                <a:solidFill>
                  <a:schemeClr val="tx2">
                    <a:lumMod val="75000"/>
                  </a:schemeClr>
                </a:solidFill>
              </a:rPr>
              <a:t>Opname met hulp van een elektronenmicroscoop van begoniamijt op blad van paprika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530" y="6127716"/>
            <a:ext cx="744788" cy="251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Tijdelijke aanduiding voor inhoud 3">
            <a:extLst>
              <a:ext uri="{FF2B5EF4-FFF2-40B4-BE49-F238E27FC236}">
                <a16:creationId xmlns:a16="http://schemas.microsoft.com/office/drawing/2014/main" id="{82157DAE-6A0F-6A97-0998-E23A5F664307}"/>
              </a:ext>
            </a:extLst>
          </p:cNvPr>
          <p:cNvPicPr>
            <a:picLocks noChangeAspect="1"/>
          </p:cNvPicPr>
          <p:nvPr/>
        </p:nvPicPr>
        <p:blipFill>
          <a:blip r:embed="rId5"/>
          <a:stretch>
            <a:fillRect/>
          </a:stretch>
        </p:blipFill>
        <p:spPr>
          <a:xfrm>
            <a:off x="6605852" y="0"/>
            <a:ext cx="2347163" cy="1079086"/>
          </a:xfrm>
          <a:prstGeom prst="rect">
            <a:avLst/>
          </a:prstGeom>
        </p:spPr>
      </p:pic>
    </p:spTree>
    <p:extLst>
      <p:ext uri="{BB962C8B-B14F-4D97-AF65-F5344CB8AC3E}">
        <p14:creationId xmlns:p14="http://schemas.microsoft.com/office/powerpoint/2010/main" val="364771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962978" y="624611"/>
            <a:ext cx="6534978" cy="857250"/>
          </a:xfrm>
        </p:spPr>
        <p:txBody>
          <a:bodyPr>
            <a:normAutofit/>
          </a:bodyPr>
          <a:lstStyle/>
          <a:p>
            <a:pPr algn="ctr"/>
            <a:r>
              <a:rPr lang="nl-NL" sz="2400" dirty="0">
                <a:latin typeface="Arial" panose="020B0604020202020204" pitchFamily="34" charset="0"/>
                <a:cs typeface="Arial" panose="020B0604020202020204" pitchFamily="34" charset="0"/>
              </a:rPr>
              <a:t>Insecten</a:t>
            </a:r>
          </a:p>
        </p:txBody>
      </p:sp>
      <p:sp>
        <p:nvSpPr>
          <p:cNvPr id="3" name="Rechthoek 2">
            <a:extLst>
              <a:ext uri="{FF2B5EF4-FFF2-40B4-BE49-F238E27FC236}">
                <a16:creationId xmlns:a16="http://schemas.microsoft.com/office/drawing/2014/main" id="{A4C408DA-E774-47EB-8F3C-54F8D44A0FF9}"/>
              </a:ext>
            </a:extLst>
          </p:cNvPr>
          <p:cNvSpPr/>
          <p:nvPr/>
        </p:nvSpPr>
        <p:spPr>
          <a:xfrm>
            <a:off x="678028" y="1481861"/>
            <a:ext cx="6705600" cy="1938992"/>
          </a:xfrm>
          <a:prstGeom prst="rect">
            <a:avLst/>
          </a:prstGeom>
        </p:spPr>
        <p:txBody>
          <a:bodyPr wrap="square">
            <a:spAutoFit/>
          </a:bodyPr>
          <a:lstStyle/>
          <a:p>
            <a:pPr marL="342900" indent="-342900">
              <a:buFont typeface="Arial" panose="020B0604020202020204" pitchFamily="34" charset="0"/>
              <a:buChar char="•"/>
            </a:pPr>
            <a:r>
              <a:rPr lang="nl-NL" sz="2400" dirty="0" err="1">
                <a:latin typeface="Arial" panose="020B0604020202020204" pitchFamily="34" charset="0"/>
                <a:cs typeface="Arial" panose="020B0604020202020204" pitchFamily="34" charset="0"/>
              </a:rPr>
              <a:t>Zespotige</a:t>
            </a:r>
            <a:r>
              <a:rPr lang="nl-NL" sz="2400" dirty="0">
                <a:latin typeface="Arial" panose="020B0604020202020204" pitchFamily="34" charset="0"/>
                <a:cs typeface="Arial" panose="020B0604020202020204" pitchFamily="34" charset="0"/>
              </a:rPr>
              <a:t>, ongewervelde dieren die behoren tot de geleedpotigen (Arthropoda).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Insecten komen voor in vrijwel alle leefomgevingen op aarde, met name op het land en in zoetwater. </a:t>
            </a:r>
          </a:p>
        </p:txBody>
      </p:sp>
      <p:pic>
        <p:nvPicPr>
          <p:cNvPr id="10" name="Tijdelijke aanduiding voor inhoud 3">
            <a:extLst>
              <a:ext uri="{FF2B5EF4-FFF2-40B4-BE49-F238E27FC236}">
                <a16:creationId xmlns:a16="http://schemas.microsoft.com/office/drawing/2014/main" id="{F5669B43-A106-5B54-9920-6DF8A88A7C19}"/>
              </a:ext>
            </a:extLst>
          </p:cNvPr>
          <p:cNvPicPr>
            <a:picLocks noGrp="1" noChangeAspect="1"/>
          </p:cNvPicPr>
          <p:nvPr>
            <p:ph idx="1"/>
          </p:nvPr>
        </p:nvPicPr>
        <p:blipFill>
          <a:blip r:embed="rId2"/>
          <a:stretch>
            <a:fillRect/>
          </a:stretch>
        </p:blipFill>
        <p:spPr>
          <a:xfrm>
            <a:off x="6605852" y="0"/>
            <a:ext cx="2347163" cy="1079086"/>
          </a:xfrm>
          <a:prstGeom prst="rect">
            <a:avLst/>
          </a:prstGeom>
        </p:spPr>
      </p:pic>
      <p:pic>
        <p:nvPicPr>
          <p:cNvPr id="12" name="Afbeelding 11">
            <a:extLst>
              <a:ext uri="{FF2B5EF4-FFF2-40B4-BE49-F238E27FC236}">
                <a16:creationId xmlns:a16="http://schemas.microsoft.com/office/drawing/2014/main" id="{26286386-427D-E913-609A-1790124A739F}"/>
              </a:ext>
            </a:extLst>
          </p:cNvPr>
          <p:cNvPicPr>
            <a:picLocks noChangeAspect="1"/>
          </p:cNvPicPr>
          <p:nvPr/>
        </p:nvPicPr>
        <p:blipFill>
          <a:blip r:embed="rId3"/>
          <a:stretch>
            <a:fillRect/>
          </a:stretch>
        </p:blipFill>
        <p:spPr>
          <a:xfrm>
            <a:off x="2961322" y="3592911"/>
            <a:ext cx="2806432" cy="2844187"/>
          </a:xfrm>
          <a:prstGeom prst="rect">
            <a:avLst/>
          </a:prstGeom>
        </p:spPr>
      </p:pic>
    </p:spTree>
    <p:extLst>
      <p:ext uri="{BB962C8B-B14F-4D97-AF65-F5344CB8AC3E}">
        <p14:creationId xmlns:p14="http://schemas.microsoft.com/office/powerpoint/2010/main" val="30608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DFFEC28-3295-4E25-B693-56FF47BBB4DA}"/>
              </a:ext>
            </a:extLst>
          </p:cNvPr>
          <p:cNvSpPr/>
          <p:nvPr/>
        </p:nvSpPr>
        <p:spPr>
          <a:xfrm>
            <a:off x="407600" y="612844"/>
            <a:ext cx="6993517" cy="4893647"/>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Schadelijke insecten</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bijten of steken (goudoogdaas, wesp) of ziekten overbrengen (malariamug, tseetseevlieg).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meeste schade plantenetende insecten als luizen, rupsen, </a:t>
            </a:r>
            <a:r>
              <a:rPr lang="nl-NL" sz="2400" dirty="0" err="1">
                <a:latin typeface="Arial" panose="020B0604020202020204" pitchFamily="34" charset="0"/>
                <a:cs typeface="Arial" panose="020B0604020202020204" pitchFamily="34" charset="0"/>
              </a:rPr>
              <a:t>tripsen</a:t>
            </a:r>
            <a:r>
              <a:rPr lang="nl-NL" sz="2400" dirty="0">
                <a:latin typeface="Arial" panose="020B0604020202020204" pitchFamily="34" charset="0"/>
                <a:cs typeface="Arial" panose="020B0604020202020204" pitchFamily="34" charset="0"/>
              </a:rPr>
              <a:t> en andere zuigende en knagende insecten die hele oogsten kunnen ruïneren.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Vaak zijn de larven of nimfen van insecten veel schadelijker, omdat ze snel moeten groeien en daardoor zeer vraatzuchtig zijn, bovendien vinden ze in gecultiveerde tuinbouw hun ideale leefomgeving. </a:t>
            </a:r>
          </a:p>
        </p:txBody>
      </p:sp>
      <p:pic>
        <p:nvPicPr>
          <p:cNvPr id="10" name="Tijdelijke aanduiding voor inhoud 3">
            <a:extLst>
              <a:ext uri="{FF2B5EF4-FFF2-40B4-BE49-F238E27FC236}">
                <a16:creationId xmlns:a16="http://schemas.microsoft.com/office/drawing/2014/main" id="{B7B1403B-0B14-DFED-1A4C-56AFAEB2C0FB}"/>
              </a:ext>
            </a:extLst>
          </p:cNvPr>
          <p:cNvPicPr>
            <a:picLocks noChangeAspect="1"/>
          </p:cNvPicPr>
          <p:nvPr/>
        </p:nvPicPr>
        <p:blipFill>
          <a:blip r:embed="rId2"/>
          <a:stretch>
            <a:fillRect/>
          </a:stretch>
        </p:blipFill>
        <p:spPr>
          <a:xfrm>
            <a:off x="6605852" y="0"/>
            <a:ext cx="2347163" cy="1079086"/>
          </a:xfrm>
          <a:prstGeom prst="rect">
            <a:avLst/>
          </a:prstGeom>
        </p:spPr>
      </p:pic>
      <p:pic>
        <p:nvPicPr>
          <p:cNvPr id="11" name="Afbeelding 10">
            <a:extLst>
              <a:ext uri="{FF2B5EF4-FFF2-40B4-BE49-F238E27FC236}">
                <a16:creationId xmlns:a16="http://schemas.microsoft.com/office/drawing/2014/main" id="{17C29EF0-B465-6B2E-1BFC-4A4ED59DDBC1}"/>
              </a:ext>
            </a:extLst>
          </p:cNvPr>
          <p:cNvPicPr>
            <a:picLocks noChangeAspect="1"/>
          </p:cNvPicPr>
          <p:nvPr/>
        </p:nvPicPr>
        <p:blipFill>
          <a:blip r:embed="rId3"/>
          <a:stretch>
            <a:fillRect/>
          </a:stretch>
        </p:blipFill>
        <p:spPr>
          <a:xfrm>
            <a:off x="2890032" y="5090746"/>
            <a:ext cx="2857500" cy="1600200"/>
          </a:xfrm>
          <a:prstGeom prst="rect">
            <a:avLst/>
          </a:prstGeom>
        </p:spPr>
      </p:pic>
    </p:spTree>
    <p:extLst>
      <p:ext uri="{BB962C8B-B14F-4D97-AF65-F5344CB8AC3E}">
        <p14:creationId xmlns:p14="http://schemas.microsoft.com/office/powerpoint/2010/main" val="190387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D8470116-8CCE-486F-B5CA-CE4F28F50FB7}"/>
              </a:ext>
            </a:extLst>
          </p:cNvPr>
          <p:cNvSpPr/>
          <p:nvPr/>
        </p:nvSpPr>
        <p:spPr>
          <a:xfrm>
            <a:off x="786619" y="881383"/>
            <a:ext cx="6850228" cy="3323987"/>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Voortplanting</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meest voorkomende manier is via paring; het sperma van het mannetje wordt direct naar de eicellen geleid, waar de bevruchting plaats vindt.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Het kan ook zo zijn dat het sperma opgeslagen wordt in het lijfje van het vrouwtje, om later pas gebruik te worden. </a:t>
            </a:r>
          </a:p>
          <a:p>
            <a:endParaRPr lang="nl-NL" dirty="0"/>
          </a:p>
        </p:txBody>
      </p:sp>
      <p:pic>
        <p:nvPicPr>
          <p:cNvPr id="11" name="Tijdelijke aanduiding voor inhoud 3">
            <a:extLst>
              <a:ext uri="{FF2B5EF4-FFF2-40B4-BE49-F238E27FC236}">
                <a16:creationId xmlns:a16="http://schemas.microsoft.com/office/drawing/2014/main" id="{EEAED6C5-0B7D-1F5B-89DE-697DA9048AA5}"/>
              </a:ext>
            </a:extLst>
          </p:cNvPr>
          <p:cNvPicPr>
            <a:picLocks noChangeAspect="1"/>
          </p:cNvPicPr>
          <p:nvPr/>
        </p:nvPicPr>
        <p:blipFill>
          <a:blip r:embed="rId2"/>
          <a:stretch>
            <a:fillRect/>
          </a:stretch>
        </p:blipFill>
        <p:spPr>
          <a:xfrm>
            <a:off x="6605852" y="0"/>
            <a:ext cx="2347163" cy="1079086"/>
          </a:xfrm>
          <a:prstGeom prst="rect">
            <a:avLst/>
          </a:prstGeom>
        </p:spPr>
      </p:pic>
      <p:pic>
        <p:nvPicPr>
          <p:cNvPr id="12" name="Afbeelding 11">
            <a:extLst>
              <a:ext uri="{FF2B5EF4-FFF2-40B4-BE49-F238E27FC236}">
                <a16:creationId xmlns:a16="http://schemas.microsoft.com/office/drawing/2014/main" id="{A8B38182-18C2-1252-6D6E-A75FF438ACAE}"/>
              </a:ext>
            </a:extLst>
          </p:cNvPr>
          <p:cNvPicPr>
            <a:picLocks noChangeAspect="1"/>
          </p:cNvPicPr>
          <p:nvPr/>
        </p:nvPicPr>
        <p:blipFill>
          <a:blip r:embed="rId3"/>
          <a:stretch>
            <a:fillRect/>
          </a:stretch>
        </p:blipFill>
        <p:spPr>
          <a:xfrm>
            <a:off x="2930620" y="4319587"/>
            <a:ext cx="2562225" cy="1781175"/>
          </a:xfrm>
          <a:prstGeom prst="rect">
            <a:avLst/>
          </a:prstGeom>
        </p:spPr>
      </p:pic>
    </p:spTree>
    <p:extLst>
      <p:ext uri="{BB962C8B-B14F-4D97-AF65-F5344CB8AC3E}">
        <p14:creationId xmlns:p14="http://schemas.microsoft.com/office/powerpoint/2010/main" val="98476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3FAF8EF-B003-4C50-8000-D4DC3FE437F4}"/>
              </a:ext>
            </a:extLst>
          </p:cNvPr>
          <p:cNvPicPr>
            <a:picLocks noChangeAspect="1"/>
          </p:cNvPicPr>
          <p:nvPr/>
        </p:nvPicPr>
        <p:blipFill>
          <a:blip r:embed="rId2"/>
          <a:stretch>
            <a:fillRect/>
          </a:stretch>
        </p:blipFill>
        <p:spPr>
          <a:xfrm flipH="1">
            <a:off x="6343650" y="4690886"/>
            <a:ext cx="2800350" cy="1847850"/>
          </a:xfrm>
          <a:prstGeom prst="rect">
            <a:avLst/>
          </a:prstGeom>
        </p:spPr>
      </p:pic>
      <p:sp>
        <p:nvSpPr>
          <p:cNvPr id="3" name="Rechthoek 2">
            <a:extLst>
              <a:ext uri="{FF2B5EF4-FFF2-40B4-BE49-F238E27FC236}">
                <a16:creationId xmlns:a16="http://schemas.microsoft.com/office/drawing/2014/main" id="{79A4E180-963F-4FAD-9DFE-0EE77306F468}"/>
              </a:ext>
            </a:extLst>
          </p:cNvPr>
          <p:cNvSpPr/>
          <p:nvPr/>
        </p:nvSpPr>
        <p:spPr>
          <a:xfrm>
            <a:off x="533400" y="1385322"/>
            <a:ext cx="6629400" cy="4893647"/>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Eitjes</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eitjes van insecten zijn erg klein. Ze komen na enkele dagen uit of na enkele maanden, soms na een winterrust.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Meestal zijn de insecten al lang dood als hun eitjes uitkomen en moederzorg is dan ook niet gewoon. </a:t>
            </a:r>
          </a:p>
          <a:p>
            <a:r>
              <a:rPr lang="nl-NL" sz="2400" dirty="0">
                <a:latin typeface="Arial" panose="020B0604020202020204" pitchFamily="34" charset="0"/>
                <a:cs typeface="Arial" panose="020B0604020202020204" pitchFamily="34" charset="0"/>
              </a:rPr>
              <a:t>Ontwikkeling</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Het pasgeboren en nog niet volwassen insect wordt larve of nimf genoemd, het volwassen insect wordt imago genoemd.</a:t>
            </a:r>
          </a:p>
          <a:p>
            <a:pPr marL="342900"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nl-NL" sz="2400" dirty="0">
              <a:latin typeface="Arial" panose="020B0604020202020204" pitchFamily="34" charset="0"/>
              <a:cs typeface="Arial" panose="020B0604020202020204" pitchFamily="34" charset="0"/>
            </a:endParaRPr>
          </a:p>
        </p:txBody>
      </p:sp>
      <p:pic>
        <p:nvPicPr>
          <p:cNvPr id="11" name="Tijdelijke aanduiding voor inhoud 3">
            <a:extLst>
              <a:ext uri="{FF2B5EF4-FFF2-40B4-BE49-F238E27FC236}">
                <a16:creationId xmlns:a16="http://schemas.microsoft.com/office/drawing/2014/main" id="{F24533C5-D28B-CCD4-E0C9-D1B542F613F0}"/>
              </a:ext>
            </a:extLst>
          </p:cNvPr>
          <p:cNvPicPr>
            <a:picLocks noGrp="1" noChangeAspect="1"/>
          </p:cNvPicPr>
          <p:nvPr>
            <p:ph idx="1"/>
          </p:nvPr>
        </p:nvPicPr>
        <p:blipFill>
          <a:blip r:embed="rId3"/>
          <a:stretch>
            <a:fillRect/>
          </a:stretch>
        </p:blipFill>
        <p:spPr>
          <a:xfrm>
            <a:off x="6690258" y="116204"/>
            <a:ext cx="2347163" cy="1079086"/>
          </a:xfrm>
          <a:prstGeom prst="rect">
            <a:avLst/>
          </a:prstGeom>
        </p:spPr>
      </p:pic>
    </p:spTree>
    <p:extLst>
      <p:ext uri="{BB962C8B-B14F-4D97-AF65-F5344CB8AC3E}">
        <p14:creationId xmlns:p14="http://schemas.microsoft.com/office/powerpoint/2010/main" val="90766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42C6468-2F63-466D-89B2-60E837A1FD68}"/>
              </a:ext>
            </a:extLst>
          </p:cNvPr>
          <p:cNvPicPr>
            <a:picLocks noChangeAspect="1"/>
          </p:cNvPicPr>
          <p:nvPr/>
        </p:nvPicPr>
        <p:blipFill>
          <a:blip r:embed="rId2"/>
          <a:stretch>
            <a:fillRect/>
          </a:stretch>
        </p:blipFill>
        <p:spPr>
          <a:xfrm flipH="1">
            <a:off x="2433797" y="4911067"/>
            <a:ext cx="2271712" cy="1743075"/>
          </a:xfrm>
          <a:prstGeom prst="rect">
            <a:avLst/>
          </a:prstGeom>
        </p:spPr>
      </p:pic>
      <p:sp>
        <p:nvSpPr>
          <p:cNvPr id="5" name="Rechthoek 4">
            <a:extLst>
              <a:ext uri="{FF2B5EF4-FFF2-40B4-BE49-F238E27FC236}">
                <a16:creationId xmlns:a16="http://schemas.microsoft.com/office/drawing/2014/main" id="{5B7EBFF4-B69C-4A4F-9F29-AD26EAE0A5A1}"/>
              </a:ext>
            </a:extLst>
          </p:cNvPr>
          <p:cNvSpPr/>
          <p:nvPr/>
        </p:nvSpPr>
        <p:spPr>
          <a:xfrm>
            <a:off x="497174" y="1075395"/>
            <a:ext cx="7199026" cy="4062651"/>
          </a:xfrm>
          <a:prstGeom prst="rect">
            <a:avLst/>
          </a:prstGeom>
        </p:spPr>
        <p:txBody>
          <a:bodyPr wrap="square">
            <a:spAutoFit/>
          </a:bodyPr>
          <a:lstStyle/>
          <a:p>
            <a:endParaRPr lang="nl-NL" dirty="0"/>
          </a:p>
          <a:p>
            <a:r>
              <a:rPr lang="nl-NL" sz="2400" dirty="0">
                <a:latin typeface="Arial" panose="020B0604020202020204" pitchFamily="34" charset="0"/>
                <a:cs typeface="Arial" panose="020B0604020202020204" pitchFamily="34" charset="0"/>
              </a:rPr>
              <a:t>De larve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larve kenmerkt zich door een wormachtige vorm, meestal zonder of met slecht ontwikkelde pootjes.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De larve vervelt meerdere malen tijdens zijn groei.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Als de larve volledig ontwikkeld is, verpopt hij.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Na enige tijd volwassen insect tevoorschijn.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Het volwassen insect groeit niet meer en vervellen doet hij dan dus ook niet meer.</a:t>
            </a:r>
          </a:p>
        </p:txBody>
      </p:sp>
      <p:pic>
        <p:nvPicPr>
          <p:cNvPr id="11" name="Tijdelijke aanduiding voor inhoud 3">
            <a:extLst>
              <a:ext uri="{FF2B5EF4-FFF2-40B4-BE49-F238E27FC236}">
                <a16:creationId xmlns:a16="http://schemas.microsoft.com/office/drawing/2014/main" id="{A2F1AC9E-5A0E-7470-284A-B985180C74BB}"/>
              </a:ext>
            </a:extLst>
          </p:cNvPr>
          <p:cNvPicPr>
            <a:picLocks noChangeAspect="1"/>
          </p:cNvPicPr>
          <p:nvPr/>
        </p:nvPicPr>
        <p:blipFill>
          <a:blip r:embed="rId3"/>
          <a:stretch>
            <a:fillRect/>
          </a:stretch>
        </p:blipFill>
        <p:spPr>
          <a:xfrm>
            <a:off x="6690258" y="116204"/>
            <a:ext cx="2347163" cy="1079086"/>
          </a:xfrm>
          <a:prstGeom prst="rect">
            <a:avLst/>
          </a:prstGeom>
        </p:spPr>
      </p:pic>
    </p:spTree>
    <p:extLst>
      <p:ext uri="{BB962C8B-B14F-4D97-AF65-F5344CB8AC3E}">
        <p14:creationId xmlns:p14="http://schemas.microsoft.com/office/powerpoint/2010/main" val="575553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3AD49FE-2036-4376-B2B2-8F8CC257C159}"/>
              </a:ext>
            </a:extLst>
          </p:cNvPr>
          <p:cNvSpPr/>
          <p:nvPr/>
        </p:nvSpPr>
        <p:spPr>
          <a:xfrm>
            <a:off x="469332" y="1352394"/>
            <a:ext cx="7620000" cy="3416320"/>
          </a:xfrm>
          <a:prstGeom prst="rect">
            <a:avLst/>
          </a:prstGeom>
        </p:spPr>
        <p:txBody>
          <a:bodyPr wrap="square">
            <a:spAutoFit/>
          </a:bodyPr>
          <a:lstStyle/>
          <a:p>
            <a:r>
              <a:rPr lang="nl-NL" sz="2400" dirty="0">
                <a:latin typeface="Arial" panose="020B0604020202020204" pitchFamily="34" charset="0"/>
                <a:cs typeface="Arial" panose="020B0604020202020204" pitchFamily="34" charset="0"/>
              </a:rPr>
              <a:t>Metamorfose.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Er bestaat een volkomen gedaanteverwisseling en een onvolkomen gedaanteverwisseling.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Een jong dier die onvolledig van gedaante verwisselt, noemt men een nimf, het volwassen dier heet een imago.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Simpel gezegd betekent onvolledige gedaanteverwisseling dat het dier dat uit een ei komt al op het ouderdier lijkt</a:t>
            </a:r>
            <a:r>
              <a:rPr lang="nl-NL" sz="2400" dirty="0"/>
              <a:t>.</a:t>
            </a:r>
            <a:endParaRPr lang="nl-NL" dirty="0"/>
          </a:p>
        </p:txBody>
      </p:sp>
      <p:pic>
        <p:nvPicPr>
          <p:cNvPr id="10" name="Tijdelijke aanduiding voor inhoud 3">
            <a:extLst>
              <a:ext uri="{FF2B5EF4-FFF2-40B4-BE49-F238E27FC236}">
                <a16:creationId xmlns:a16="http://schemas.microsoft.com/office/drawing/2014/main" id="{212FD3BB-5F8B-B7B1-3268-46DFFB935B2A}"/>
              </a:ext>
            </a:extLst>
          </p:cNvPr>
          <p:cNvPicPr>
            <a:picLocks noChangeAspect="1"/>
          </p:cNvPicPr>
          <p:nvPr/>
        </p:nvPicPr>
        <p:blipFill>
          <a:blip r:embed="rId2"/>
          <a:stretch>
            <a:fillRect/>
          </a:stretch>
        </p:blipFill>
        <p:spPr>
          <a:xfrm>
            <a:off x="6690258" y="116204"/>
            <a:ext cx="2347163" cy="1079086"/>
          </a:xfrm>
          <a:prstGeom prst="rect">
            <a:avLst/>
          </a:prstGeom>
        </p:spPr>
      </p:pic>
      <p:pic>
        <p:nvPicPr>
          <p:cNvPr id="11" name="Afbeelding 10">
            <a:extLst>
              <a:ext uri="{FF2B5EF4-FFF2-40B4-BE49-F238E27FC236}">
                <a16:creationId xmlns:a16="http://schemas.microsoft.com/office/drawing/2014/main" id="{9087001F-E7F8-60A0-DB3B-4AC6CD2F17DF}"/>
              </a:ext>
            </a:extLst>
          </p:cNvPr>
          <p:cNvPicPr>
            <a:picLocks noChangeAspect="1"/>
          </p:cNvPicPr>
          <p:nvPr/>
        </p:nvPicPr>
        <p:blipFill>
          <a:blip r:embed="rId3"/>
          <a:stretch>
            <a:fillRect/>
          </a:stretch>
        </p:blipFill>
        <p:spPr>
          <a:xfrm>
            <a:off x="401578" y="1735849"/>
            <a:ext cx="8742422" cy="3901778"/>
          </a:xfrm>
          <a:prstGeom prst="rect">
            <a:avLst/>
          </a:prstGeom>
        </p:spPr>
      </p:pic>
    </p:spTree>
    <p:extLst>
      <p:ext uri="{BB962C8B-B14F-4D97-AF65-F5344CB8AC3E}">
        <p14:creationId xmlns:p14="http://schemas.microsoft.com/office/powerpoint/2010/main" val="255441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2585323"/>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1. Theorie opdrachten periode 3</a:t>
            </a:r>
          </a:p>
          <a:p>
            <a:endParaRPr lang="nl-NL" sz="2400" dirty="0">
              <a:latin typeface="Arial" panose="020B0604020202020204" pitchFamily="34" charset="0"/>
              <a:cs typeface="Arial" panose="020B0604020202020204" pitchFamily="34" charset="0"/>
            </a:endParaRPr>
          </a:p>
          <a:p>
            <a:pPr marL="342900" indent="-342900">
              <a:buFontTx/>
              <a:buChar char="-"/>
            </a:pPr>
            <a:r>
              <a:rPr lang="nl-NL" sz="2400" dirty="0">
                <a:latin typeface="Arial" panose="020B0604020202020204" pitchFamily="34" charset="0"/>
                <a:cs typeface="Arial" panose="020B0604020202020204" pitchFamily="34" charset="0"/>
              </a:rPr>
              <a:t>Telkens op de laatste pagina van de power point</a:t>
            </a:r>
          </a:p>
          <a:p>
            <a:r>
              <a:rPr lang="nl-NL" sz="2400" dirty="0">
                <a:latin typeface="Arial" panose="020B0604020202020204" pitchFamily="34" charset="0"/>
                <a:cs typeface="Arial" panose="020B0604020202020204" pitchFamily="34" charset="0"/>
              </a:rPr>
              <a:t>    &amp;</a:t>
            </a:r>
          </a:p>
          <a:p>
            <a:pPr marL="342900" indent="-342900">
              <a:buFontTx/>
              <a:buChar char="-"/>
            </a:pPr>
            <a:r>
              <a:rPr lang="nl-NL" sz="2400" dirty="0">
                <a:latin typeface="Arial" panose="020B0604020202020204" pitchFamily="34" charset="0"/>
                <a:cs typeface="Arial" panose="020B0604020202020204" pitchFamily="34" charset="0"/>
              </a:rPr>
              <a:t>Op deze link:</a:t>
            </a:r>
          </a:p>
          <a:p>
            <a:pPr marL="342900" indent="-342900">
              <a:buFontTx/>
              <a:buChar char="-"/>
            </a:pPr>
            <a:endParaRPr lang="nl-NL" sz="2400" dirty="0">
              <a:latin typeface="Arial" panose="020B0604020202020204" pitchFamily="34" charset="0"/>
              <a:cs typeface="Arial" panose="020B0604020202020204" pitchFamily="34" charset="0"/>
            </a:endParaRPr>
          </a:p>
          <a:p>
            <a:endParaRPr lang="nl-NL" dirty="0"/>
          </a:p>
        </p:txBody>
      </p:sp>
      <p:pic>
        <p:nvPicPr>
          <p:cNvPr id="6" name="Afbeelding 5">
            <a:extLst>
              <a:ext uri="{FF2B5EF4-FFF2-40B4-BE49-F238E27FC236}">
                <a16:creationId xmlns:a16="http://schemas.microsoft.com/office/drawing/2014/main" id="{7327EEFB-966A-AAC6-E0FC-4D9B45532689}"/>
              </a:ext>
            </a:extLst>
          </p:cNvPr>
          <p:cNvPicPr>
            <a:picLocks noChangeAspect="1"/>
          </p:cNvPicPr>
          <p:nvPr/>
        </p:nvPicPr>
        <p:blipFill>
          <a:blip r:embed="rId3"/>
          <a:stretch>
            <a:fillRect/>
          </a:stretch>
        </p:blipFill>
        <p:spPr>
          <a:xfrm>
            <a:off x="822740" y="3895911"/>
            <a:ext cx="2771775" cy="1905000"/>
          </a:xfrm>
          <a:prstGeom prst="rect">
            <a:avLst/>
          </a:prstGeom>
        </p:spPr>
      </p:pic>
      <p:pic>
        <p:nvPicPr>
          <p:cNvPr id="8" name="Afbeelding 7">
            <a:extLst>
              <a:ext uri="{FF2B5EF4-FFF2-40B4-BE49-F238E27FC236}">
                <a16:creationId xmlns:a16="http://schemas.microsoft.com/office/drawing/2014/main" id="{B9191266-960D-C200-F177-D7BEA1B998D0}"/>
              </a:ext>
            </a:extLst>
          </p:cNvPr>
          <p:cNvPicPr>
            <a:picLocks noChangeAspect="1"/>
          </p:cNvPicPr>
          <p:nvPr/>
        </p:nvPicPr>
        <p:blipFill>
          <a:blip r:embed="rId4"/>
          <a:stretch>
            <a:fillRect/>
          </a:stretch>
        </p:blipFill>
        <p:spPr>
          <a:xfrm>
            <a:off x="4319221" y="3116019"/>
            <a:ext cx="3024554" cy="2468805"/>
          </a:xfrm>
          <a:prstGeom prst="rect">
            <a:avLst/>
          </a:prstGeom>
        </p:spPr>
      </p:pic>
    </p:spTree>
    <p:extLst>
      <p:ext uri="{BB962C8B-B14F-4D97-AF65-F5344CB8AC3E}">
        <p14:creationId xmlns:p14="http://schemas.microsoft.com/office/powerpoint/2010/main" val="19475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64CB97FC-695A-D76E-DE2A-823E6EF1C01F}"/>
              </a:ext>
            </a:extLst>
          </p:cNvPr>
          <p:cNvSpPr txBox="1"/>
          <p:nvPr/>
        </p:nvSpPr>
        <p:spPr>
          <a:xfrm>
            <a:off x="232120" y="704952"/>
            <a:ext cx="8602391" cy="3416320"/>
          </a:xfrm>
          <a:prstGeom prst="rect">
            <a:avLst/>
          </a:prstGeom>
          <a:noFill/>
        </p:spPr>
        <p:txBody>
          <a:bodyPr wrap="square">
            <a:spAutoFit/>
          </a:bodyPr>
          <a:lstStyle/>
          <a:p>
            <a:r>
              <a:rPr lang="nl-NL" sz="2400" dirty="0">
                <a:latin typeface="Arial" panose="020B0604020202020204" pitchFamily="34" charset="0"/>
                <a:cs typeface="Arial" panose="020B0604020202020204" pitchFamily="34" charset="0"/>
              </a:rPr>
              <a:t>Volledige gedaanteverwisseling. </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Hierbij lijkt het jonge dier </a:t>
            </a:r>
            <a:r>
              <a:rPr lang="nl-NL" sz="2400" b="1" dirty="0">
                <a:latin typeface="Arial" panose="020B0604020202020204" pitchFamily="34" charset="0"/>
                <a:cs typeface="Arial" panose="020B0604020202020204" pitchFamily="34" charset="0"/>
              </a:rPr>
              <a:t>niet </a:t>
            </a:r>
            <a:r>
              <a:rPr lang="nl-NL" sz="2400" dirty="0">
                <a:latin typeface="Arial" panose="020B0604020202020204" pitchFamily="34" charset="0"/>
                <a:cs typeface="Arial" panose="020B0604020202020204" pitchFamily="34" charset="0"/>
              </a:rPr>
              <a:t>op het volwassen dier.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Ook hier vinden eveneens vervellingen plaats, meestal vier of vijf, en daarna een popstadium, waarin een enkele, volledige gedaanteverwisseling plaatsvindt. </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Eenmaal uit de pop verandert het dier niet meer.</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Volledige gedaanteverwisseling komt bij de meeste insectenordes voor.</a:t>
            </a:r>
          </a:p>
        </p:txBody>
      </p:sp>
      <p:pic>
        <p:nvPicPr>
          <p:cNvPr id="12" name="Afbeelding 11">
            <a:extLst>
              <a:ext uri="{FF2B5EF4-FFF2-40B4-BE49-F238E27FC236}">
                <a16:creationId xmlns:a16="http://schemas.microsoft.com/office/drawing/2014/main" id="{54B329F6-09DC-1DE4-9D4E-78743813A29D}"/>
              </a:ext>
            </a:extLst>
          </p:cNvPr>
          <p:cNvPicPr>
            <a:picLocks noChangeAspect="1"/>
          </p:cNvPicPr>
          <p:nvPr/>
        </p:nvPicPr>
        <p:blipFill>
          <a:blip r:embed="rId2"/>
          <a:stretch>
            <a:fillRect/>
          </a:stretch>
        </p:blipFill>
        <p:spPr>
          <a:xfrm>
            <a:off x="6641471" y="0"/>
            <a:ext cx="2347163" cy="1079086"/>
          </a:xfrm>
          <a:prstGeom prst="rect">
            <a:avLst/>
          </a:prstGeom>
        </p:spPr>
      </p:pic>
      <p:pic>
        <p:nvPicPr>
          <p:cNvPr id="3" name="Afbeelding 2">
            <a:extLst>
              <a:ext uri="{FF2B5EF4-FFF2-40B4-BE49-F238E27FC236}">
                <a16:creationId xmlns:a16="http://schemas.microsoft.com/office/drawing/2014/main" id="{D3ABFAEB-7BE8-498F-BFFC-B6CC7124B1E1}"/>
              </a:ext>
            </a:extLst>
          </p:cNvPr>
          <p:cNvPicPr>
            <a:picLocks noChangeAspect="1"/>
          </p:cNvPicPr>
          <p:nvPr/>
        </p:nvPicPr>
        <p:blipFill>
          <a:blip r:embed="rId3"/>
          <a:stretch>
            <a:fillRect/>
          </a:stretch>
        </p:blipFill>
        <p:spPr>
          <a:xfrm>
            <a:off x="232120" y="1333745"/>
            <a:ext cx="8910638" cy="4190509"/>
          </a:xfrm>
          <a:prstGeom prst="rect">
            <a:avLst/>
          </a:prstGeom>
        </p:spPr>
      </p:pic>
    </p:spTree>
    <p:extLst>
      <p:ext uri="{BB962C8B-B14F-4D97-AF65-F5344CB8AC3E}">
        <p14:creationId xmlns:p14="http://schemas.microsoft.com/office/powerpoint/2010/main" val="35738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882747" y="2321004"/>
            <a:ext cx="7378505" cy="738664"/>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Maak nu lesbrief 3.1  Ziekteverwekkers en plagen </a:t>
            </a:r>
          </a:p>
          <a:p>
            <a:endParaRPr lang="nl-NL" dirty="0"/>
          </a:p>
        </p:txBody>
      </p:sp>
    </p:spTree>
    <p:extLst>
      <p:ext uri="{BB962C8B-B14F-4D97-AF65-F5344CB8AC3E}">
        <p14:creationId xmlns:p14="http://schemas.microsoft.com/office/powerpoint/2010/main" val="105143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1846659"/>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1. BPV opdrachten periode 3</a:t>
            </a:r>
          </a:p>
          <a:p>
            <a:endParaRPr lang="nl-NL" sz="2400" dirty="0">
              <a:latin typeface="Arial" panose="020B0604020202020204" pitchFamily="34" charset="0"/>
              <a:cs typeface="Arial" panose="020B0604020202020204" pitchFamily="34" charset="0"/>
            </a:endParaRPr>
          </a:p>
          <a:p>
            <a:pPr marL="342900" indent="-342900">
              <a:buFontTx/>
              <a:buChar char="-"/>
            </a:pPr>
            <a:r>
              <a:rPr lang="nl-NL" sz="2400" dirty="0">
                <a:latin typeface="Arial" panose="020B0604020202020204" pitchFamily="34" charset="0"/>
                <a:cs typeface="Arial" panose="020B0604020202020204" pitchFamily="34" charset="0"/>
              </a:rPr>
              <a:t>Op deze link:</a:t>
            </a:r>
          </a:p>
          <a:p>
            <a:pPr marL="342900" indent="-342900">
              <a:buFontTx/>
              <a:buChar char="-"/>
            </a:pPr>
            <a:endParaRPr lang="nl-NL" sz="2400" dirty="0">
              <a:latin typeface="Arial" panose="020B0604020202020204" pitchFamily="34" charset="0"/>
              <a:cs typeface="Arial" panose="020B0604020202020204" pitchFamily="34" charset="0"/>
            </a:endParaRPr>
          </a:p>
          <a:p>
            <a:endParaRPr lang="nl-NL" dirty="0"/>
          </a:p>
        </p:txBody>
      </p:sp>
      <p:pic>
        <p:nvPicPr>
          <p:cNvPr id="7" name="Afbeelding 6">
            <a:extLst>
              <a:ext uri="{FF2B5EF4-FFF2-40B4-BE49-F238E27FC236}">
                <a16:creationId xmlns:a16="http://schemas.microsoft.com/office/drawing/2014/main" id="{61DDEA5E-819C-19C8-510F-80072900C855}"/>
              </a:ext>
            </a:extLst>
          </p:cNvPr>
          <p:cNvPicPr>
            <a:picLocks noChangeAspect="1"/>
          </p:cNvPicPr>
          <p:nvPr/>
        </p:nvPicPr>
        <p:blipFill>
          <a:blip r:embed="rId3"/>
          <a:stretch>
            <a:fillRect/>
          </a:stretch>
        </p:blipFill>
        <p:spPr>
          <a:xfrm>
            <a:off x="2883875" y="2533329"/>
            <a:ext cx="2391510" cy="3058529"/>
          </a:xfrm>
          <a:prstGeom prst="rect">
            <a:avLst/>
          </a:prstGeom>
        </p:spPr>
      </p:pic>
      <p:pic>
        <p:nvPicPr>
          <p:cNvPr id="10" name="Afbeelding 9">
            <a:extLst>
              <a:ext uri="{FF2B5EF4-FFF2-40B4-BE49-F238E27FC236}">
                <a16:creationId xmlns:a16="http://schemas.microsoft.com/office/drawing/2014/main" id="{342FA6C6-27D2-7167-A759-3775801BEB35}"/>
              </a:ext>
            </a:extLst>
          </p:cNvPr>
          <p:cNvPicPr>
            <a:picLocks noChangeAspect="1"/>
          </p:cNvPicPr>
          <p:nvPr/>
        </p:nvPicPr>
        <p:blipFill>
          <a:blip r:embed="rId4"/>
          <a:stretch>
            <a:fillRect/>
          </a:stretch>
        </p:blipFill>
        <p:spPr>
          <a:xfrm>
            <a:off x="5560490" y="2533329"/>
            <a:ext cx="2604711" cy="3594246"/>
          </a:xfrm>
          <a:prstGeom prst="rect">
            <a:avLst/>
          </a:prstGeom>
        </p:spPr>
      </p:pic>
    </p:spTree>
    <p:extLst>
      <p:ext uri="{BB962C8B-B14F-4D97-AF65-F5344CB8AC3E}">
        <p14:creationId xmlns:p14="http://schemas.microsoft.com/office/powerpoint/2010/main" val="215043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338652"/>
            <a:ext cx="7378505" cy="1846659"/>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2. Plantenkennis:</a:t>
            </a:r>
          </a:p>
          <a:p>
            <a:endParaRPr lang="nl-NL" sz="2400" dirty="0">
              <a:latin typeface="Arial" panose="020B0604020202020204" pitchFamily="34" charset="0"/>
              <a:cs typeface="Arial" panose="020B0604020202020204" pitchFamily="34" charset="0"/>
            </a:endParaRPr>
          </a:p>
          <a:p>
            <a:pPr marL="342900" indent="-342900">
              <a:buFontTx/>
              <a:buChar char="-"/>
            </a:pPr>
            <a:r>
              <a:rPr lang="nl-NL" sz="2400" dirty="0">
                <a:latin typeface="Arial" panose="020B0604020202020204" pitchFamily="34" charset="0"/>
                <a:cs typeface="Arial" panose="020B0604020202020204" pitchFamily="34" charset="0"/>
              </a:rPr>
              <a:t>Op deze link:</a:t>
            </a:r>
          </a:p>
          <a:p>
            <a:pPr marL="342900" indent="-342900">
              <a:buFontTx/>
              <a:buChar char="-"/>
            </a:pPr>
            <a:endParaRPr lang="nl-NL" sz="2400" dirty="0">
              <a:latin typeface="Arial" panose="020B0604020202020204" pitchFamily="34" charset="0"/>
              <a:cs typeface="Arial" panose="020B0604020202020204" pitchFamily="34" charset="0"/>
            </a:endParaRPr>
          </a:p>
          <a:p>
            <a:endParaRPr lang="nl-NL" dirty="0"/>
          </a:p>
        </p:txBody>
      </p:sp>
      <p:pic>
        <p:nvPicPr>
          <p:cNvPr id="6" name="Afbeelding 5">
            <a:extLst>
              <a:ext uri="{FF2B5EF4-FFF2-40B4-BE49-F238E27FC236}">
                <a16:creationId xmlns:a16="http://schemas.microsoft.com/office/drawing/2014/main" id="{2B0F5EEB-F09E-8B64-15F4-756CDDA20AF0}"/>
              </a:ext>
            </a:extLst>
          </p:cNvPr>
          <p:cNvPicPr>
            <a:picLocks noChangeAspect="1"/>
          </p:cNvPicPr>
          <p:nvPr/>
        </p:nvPicPr>
        <p:blipFill>
          <a:blip r:embed="rId3"/>
          <a:stretch>
            <a:fillRect/>
          </a:stretch>
        </p:blipFill>
        <p:spPr>
          <a:xfrm>
            <a:off x="4146453" y="1353724"/>
            <a:ext cx="2762250" cy="1752600"/>
          </a:xfrm>
          <a:prstGeom prst="rect">
            <a:avLst/>
          </a:prstGeom>
        </p:spPr>
      </p:pic>
      <p:pic>
        <p:nvPicPr>
          <p:cNvPr id="9" name="Afbeelding 8">
            <a:extLst>
              <a:ext uri="{FF2B5EF4-FFF2-40B4-BE49-F238E27FC236}">
                <a16:creationId xmlns:a16="http://schemas.microsoft.com/office/drawing/2014/main" id="{403B6FE8-FB52-CA31-2319-65D2D9EA83FB}"/>
              </a:ext>
            </a:extLst>
          </p:cNvPr>
          <p:cNvPicPr>
            <a:picLocks noChangeAspect="1"/>
          </p:cNvPicPr>
          <p:nvPr/>
        </p:nvPicPr>
        <p:blipFill>
          <a:blip r:embed="rId4"/>
          <a:stretch>
            <a:fillRect/>
          </a:stretch>
        </p:blipFill>
        <p:spPr>
          <a:xfrm>
            <a:off x="457201" y="3451301"/>
            <a:ext cx="3910232" cy="2377122"/>
          </a:xfrm>
          <a:prstGeom prst="rect">
            <a:avLst/>
          </a:prstGeom>
        </p:spPr>
      </p:pic>
      <p:pic>
        <p:nvPicPr>
          <p:cNvPr id="12" name="Afbeelding 11">
            <a:extLst>
              <a:ext uri="{FF2B5EF4-FFF2-40B4-BE49-F238E27FC236}">
                <a16:creationId xmlns:a16="http://schemas.microsoft.com/office/drawing/2014/main" id="{0477E537-5169-4A1B-CBA1-20600ED27D9D}"/>
              </a:ext>
            </a:extLst>
          </p:cNvPr>
          <p:cNvPicPr>
            <a:picLocks noChangeAspect="1"/>
          </p:cNvPicPr>
          <p:nvPr/>
        </p:nvPicPr>
        <p:blipFill>
          <a:blip r:embed="rId5"/>
          <a:stretch>
            <a:fillRect/>
          </a:stretch>
        </p:blipFill>
        <p:spPr>
          <a:xfrm>
            <a:off x="4594172" y="3284138"/>
            <a:ext cx="4407672" cy="2477755"/>
          </a:xfrm>
          <a:prstGeom prst="rect">
            <a:avLst/>
          </a:prstGeom>
        </p:spPr>
      </p:pic>
    </p:spTree>
    <p:extLst>
      <p:ext uri="{BB962C8B-B14F-4D97-AF65-F5344CB8AC3E}">
        <p14:creationId xmlns:p14="http://schemas.microsoft.com/office/powerpoint/2010/main" val="361931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2585323"/>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3. Ziekteverwekkers</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Waarom is bedrijfshygiëne belangrijk zo belangrijk in de tuinbouw en boomkwekerij?</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pic>
        <p:nvPicPr>
          <p:cNvPr id="8" name="Afbeelding 7" descr="Afbeelding met tekst, insect&#10;&#10;Automatisch gegenereerde beschrijving">
            <a:extLst>
              <a:ext uri="{FF2B5EF4-FFF2-40B4-BE49-F238E27FC236}">
                <a16:creationId xmlns:a16="http://schemas.microsoft.com/office/drawing/2014/main" id="{23FB4BF7-5478-5508-22A2-493BF96CA68D}"/>
              </a:ext>
            </a:extLst>
          </p:cNvPr>
          <p:cNvPicPr>
            <a:picLocks noChangeAspect="1"/>
          </p:cNvPicPr>
          <p:nvPr/>
        </p:nvPicPr>
        <p:blipFill>
          <a:blip r:embed="rId3"/>
          <a:stretch>
            <a:fillRect/>
          </a:stretch>
        </p:blipFill>
        <p:spPr>
          <a:xfrm>
            <a:off x="1630434" y="3429000"/>
            <a:ext cx="5232788" cy="3113509"/>
          </a:xfrm>
          <a:prstGeom prst="rect">
            <a:avLst/>
          </a:prstGeom>
        </p:spPr>
      </p:pic>
      <p:sp>
        <p:nvSpPr>
          <p:cNvPr id="9" name="Tekstvak 8">
            <a:extLst>
              <a:ext uri="{FF2B5EF4-FFF2-40B4-BE49-F238E27FC236}">
                <a16:creationId xmlns:a16="http://schemas.microsoft.com/office/drawing/2014/main" id="{213151CF-BDBE-1B71-64AA-7781F4119A85}"/>
              </a:ext>
            </a:extLst>
          </p:cNvPr>
          <p:cNvSpPr txBox="1"/>
          <p:nvPr/>
        </p:nvSpPr>
        <p:spPr>
          <a:xfrm>
            <a:off x="7315200" y="5838092"/>
            <a:ext cx="1637815" cy="369332"/>
          </a:xfrm>
          <a:prstGeom prst="rect">
            <a:avLst/>
          </a:prstGeom>
          <a:noFill/>
        </p:spPr>
        <p:txBody>
          <a:bodyPr wrap="square" rtlCol="0">
            <a:spAutoFit/>
          </a:bodyPr>
          <a:lstStyle/>
          <a:p>
            <a:r>
              <a:rPr lang="nl-NL" dirty="0">
                <a:solidFill>
                  <a:srgbClr val="00B0F0"/>
                </a:solidFill>
                <a:hlinkClick r:id="rId4"/>
              </a:rPr>
              <a:t>Site Brinkman</a:t>
            </a:r>
            <a:endParaRPr lang="nl-NL" dirty="0">
              <a:solidFill>
                <a:srgbClr val="00B0F0"/>
              </a:solidFill>
            </a:endParaRPr>
          </a:p>
        </p:txBody>
      </p:sp>
    </p:spTree>
    <p:extLst>
      <p:ext uri="{BB962C8B-B14F-4D97-AF65-F5344CB8AC3E}">
        <p14:creationId xmlns:p14="http://schemas.microsoft.com/office/powerpoint/2010/main" val="41965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4062651"/>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Ziekteverwekkers</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Groepsopdracht: </a:t>
            </a:r>
          </a:p>
          <a:p>
            <a:r>
              <a:rPr lang="nl-NL" sz="2400" dirty="0">
                <a:latin typeface="Arial" panose="020B0604020202020204" pitchFamily="34" charset="0"/>
                <a:cs typeface="Arial" panose="020B0604020202020204" pitchFamily="34" charset="0"/>
              </a:rPr>
              <a:t>Ga naar </a:t>
            </a:r>
            <a:r>
              <a:rPr lang="nl-NL" sz="2400" dirty="0">
                <a:latin typeface="Arial" panose="020B0604020202020204" pitchFamily="34" charset="0"/>
                <a:cs typeface="Arial" panose="020B0604020202020204" pitchFamily="34" charset="0"/>
                <a:hlinkClick r:id="rId3"/>
              </a:rPr>
              <a:t>deze site </a:t>
            </a:r>
            <a:r>
              <a:rPr lang="nl-NL" sz="2400" dirty="0">
                <a:latin typeface="Arial" panose="020B0604020202020204" pitchFamily="34" charset="0"/>
                <a:cs typeface="Arial" panose="020B0604020202020204" pitchFamily="34" charset="0"/>
              </a:rPr>
              <a:t>en iedereen zoekt 1 ziekte op die volgens hem/haar voorkomt in het gewas van zijn BPV bedrijf. . </a:t>
            </a:r>
          </a:p>
          <a:p>
            <a:r>
              <a:rPr lang="nl-NL" sz="2400" dirty="0">
                <a:latin typeface="Arial" panose="020B0604020202020204" pitchFamily="34" charset="0"/>
                <a:cs typeface="Arial" panose="020B0604020202020204" pitchFamily="34" charset="0"/>
              </a:rPr>
              <a:t>Geef een korte omschrijving van de ziekte en schade.  Stuur de docent een foto per mail en vertel wat je hebt gevonden.</a:t>
            </a:r>
          </a:p>
          <a:p>
            <a:r>
              <a:rPr lang="nl-NL" sz="2400" dirty="0">
                <a:latin typeface="Arial" panose="020B0604020202020204" pitchFamily="34" charset="0"/>
                <a:cs typeface="Arial" panose="020B0604020202020204" pitchFamily="34" charset="0"/>
              </a:rPr>
              <a:t>Je kunt kiezen uit deze 3 lijsten:</a:t>
            </a:r>
          </a:p>
          <a:p>
            <a:endParaRPr lang="nl-NL" dirty="0"/>
          </a:p>
        </p:txBody>
      </p:sp>
      <p:pic>
        <p:nvPicPr>
          <p:cNvPr id="6" name="Afbeelding 5">
            <a:extLst>
              <a:ext uri="{FF2B5EF4-FFF2-40B4-BE49-F238E27FC236}">
                <a16:creationId xmlns:a16="http://schemas.microsoft.com/office/drawing/2014/main" id="{9F687E58-E260-AF75-A998-E80112BA46D4}"/>
              </a:ext>
            </a:extLst>
          </p:cNvPr>
          <p:cNvPicPr>
            <a:picLocks noChangeAspect="1"/>
          </p:cNvPicPr>
          <p:nvPr/>
        </p:nvPicPr>
        <p:blipFill>
          <a:blip r:embed="rId4"/>
          <a:stretch>
            <a:fillRect/>
          </a:stretch>
        </p:blipFill>
        <p:spPr>
          <a:xfrm>
            <a:off x="1209820" y="5440362"/>
            <a:ext cx="6196263" cy="1143000"/>
          </a:xfrm>
          <a:prstGeom prst="rect">
            <a:avLst/>
          </a:prstGeom>
        </p:spPr>
      </p:pic>
    </p:spTree>
    <p:extLst>
      <p:ext uri="{BB962C8B-B14F-4D97-AF65-F5344CB8AC3E}">
        <p14:creationId xmlns:p14="http://schemas.microsoft.com/office/powerpoint/2010/main" val="793314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3693319"/>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1 Hygiëne</a:t>
            </a:r>
          </a:p>
          <a:p>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Ziekteverwekkers:</a:t>
            </a:r>
          </a:p>
          <a:p>
            <a:endParaRPr lang="nl-NL"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Bacteriën</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Schimmels</a:t>
            </a:r>
          </a:p>
          <a:p>
            <a:pPr marL="342900" indent="-342900">
              <a:buFont typeface="Arial" panose="020B0604020202020204" pitchFamily="34" charset="0"/>
              <a:buChar char="•"/>
            </a:pPr>
            <a:r>
              <a:rPr lang="nl-NL" sz="2400" dirty="0">
                <a:latin typeface="Arial" panose="020B0604020202020204" pitchFamily="34" charset="0"/>
                <a:cs typeface="Arial" panose="020B0604020202020204" pitchFamily="34" charset="0"/>
              </a:rPr>
              <a:t>Virussen</a:t>
            </a:r>
          </a:p>
          <a:p>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pic>
        <p:nvPicPr>
          <p:cNvPr id="3" name="Afbeelding 2">
            <a:extLst>
              <a:ext uri="{FF2B5EF4-FFF2-40B4-BE49-F238E27FC236}">
                <a16:creationId xmlns:a16="http://schemas.microsoft.com/office/drawing/2014/main" id="{11B63DC0-6DA3-860F-5246-5FFF4CB2B2B4}"/>
              </a:ext>
            </a:extLst>
          </p:cNvPr>
          <p:cNvPicPr>
            <a:picLocks noChangeAspect="1"/>
          </p:cNvPicPr>
          <p:nvPr/>
        </p:nvPicPr>
        <p:blipFill>
          <a:blip r:embed="rId3"/>
          <a:stretch>
            <a:fillRect/>
          </a:stretch>
        </p:blipFill>
        <p:spPr>
          <a:xfrm>
            <a:off x="4672754" y="2617428"/>
            <a:ext cx="3002343" cy="1983691"/>
          </a:xfrm>
          <a:prstGeom prst="rect">
            <a:avLst/>
          </a:prstGeom>
        </p:spPr>
      </p:pic>
    </p:spTree>
    <p:extLst>
      <p:ext uri="{BB962C8B-B14F-4D97-AF65-F5344CB8AC3E}">
        <p14:creationId xmlns:p14="http://schemas.microsoft.com/office/powerpoint/2010/main" val="304797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Props1.xml><?xml version="1.0" encoding="utf-8"?>
<ds:datastoreItem xmlns:ds="http://schemas.openxmlformats.org/officeDocument/2006/customXml" ds:itemID="{741F6D5D-B0D0-440F-9F3A-888EC25F99B6}">
  <ds:schemaRefs>
    <ds:schemaRef ds:uri="http://schemas.microsoft.com/sharepoint/v3/contenttype/forms"/>
  </ds:schemaRefs>
</ds:datastoreItem>
</file>

<file path=customXml/itemProps2.xml><?xml version="1.0" encoding="utf-8"?>
<ds:datastoreItem xmlns:ds="http://schemas.openxmlformats.org/officeDocument/2006/customXml" ds:itemID="{2E184D85-831A-4549-A22C-BFC6D72D179F}"/>
</file>

<file path=customXml/itemProps3.xml><?xml version="1.0" encoding="utf-8"?>
<ds:datastoreItem xmlns:ds="http://schemas.openxmlformats.org/officeDocument/2006/customXml" ds:itemID="{22D97C39-78ED-4827-B19B-4BDB8F5C84CD}">
  <ds:schemaRefs>
    <ds:schemaRef ds:uri="http://schemas.openxmlformats.org/package/2006/metadata/core-properties"/>
    <ds:schemaRef ds:uri="http://www.w3.org/XML/1998/namespace"/>
    <ds:schemaRef ds:uri="82ac19c3-1cff-4f70-a585-2de21a3866c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607</TotalTime>
  <Words>4150</Words>
  <Application>Microsoft Office PowerPoint</Application>
  <PresentationFormat>Diavoorstelling (4:3)</PresentationFormat>
  <Paragraphs>575</Paragraphs>
  <Slides>41</Slides>
  <Notes>21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41</vt:i4>
      </vt:variant>
    </vt:vector>
  </HeadingPairs>
  <TitlesOfParts>
    <vt:vector size="44" baseType="lpstr">
      <vt:lpstr>Arial</vt:lpstr>
      <vt:lpstr>Calibri</vt:lpstr>
      <vt:lpstr>Office-thema</vt:lpstr>
      <vt:lpstr>Start van de teelt</vt:lpstr>
      <vt:lpstr>Start van de teelt</vt:lpstr>
      <vt:lpstr>Start van de teelt</vt:lpstr>
      <vt:lpstr>Start van de teelt</vt:lpstr>
      <vt:lpstr>Start van de teelt</vt:lpstr>
      <vt:lpstr>Start van de teelt</vt:lpstr>
      <vt:lpstr>Start van de teelt</vt:lpstr>
      <vt:lpstr>Start van de teelt</vt:lpstr>
      <vt:lpstr>Start van de teelt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Start van de teelt</vt:lpstr>
      <vt:lpstr>Start van de teelt</vt:lpstr>
      <vt:lpstr>Start van de teelt</vt:lpstr>
      <vt:lpstr>PowerPoint-presentatie</vt:lpstr>
      <vt:lpstr>PowerPoint-presentatie</vt:lpstr>
      <vt:lpstr>PowerPoint-presentatie</vt:lpstr>
      <vt:lpstr>Insecten</vt:lpstr>
      <vt:lpstr>PowerPoint-presentatie</vt:lpstr>
      <vt:lpstr>PowerPoint-presentatie</vt:lpstr>
      <vt:lpstr>PowerPoint-presentatie</vt:lpstr>
      <vt:lpstr>PowerPoint-presentatie</vt:lpstr>
      <vt:lpstr>PowerPoint-presentatie</vt:lpstr>
      <vt:lpstr>PowerPoint-presentatie</vt:lpstr>
      <vt:lpstr>Start van de teelt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Richard Kok</dc:creator>
  <cp:lastModifiedBy>Ben Nienhuis</cp:lastModifiedBy>
  <cp:revision>36</cp:revision>
  <dcterms:created xsi:type="dcterms:W3CDTF">2013-01-09T04:53:43Z</dcterms:created>
  <dcterms:modified xsi:type="dcterms:W3CDTF">2023-01-09T15:13:06Z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